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80" r:id="rId4"/>
    <p:sldId id="272" r:id="rId5"/>
    <p:sldId id="273" r:id="rId6"/>
    <p:sldId id="283" r:id="rId7"/>
    <p:sldId id="289" r:id="rId8"/>
    <p:sldId id="288" r:id="rId9"/>
    <p:sldId id="306" r:id="rId10"/>
    <p:sldId id="300" r:id="rId11"/>
    <p:sldId id="284" r:id="rId12"/>
    <p:sldId id="279" r:id="rId13"/>
    <p:sldId id="305" r:id="rId14"/>
    <p:sldId id="275" r:id="rId15"/>
    <p:sldId id="276" r:id="rId16"/>
    <p:sldId id="301" r:id="rId17"/>
    <p:sldId id="281" r:id="rId18"/>
    <p:sldId id="307" r:id="rId19"/>
    <p:sldId id="302" r:id="rId20"/>
    <p:sldId id="304" r:id="rId21"/>
    <p:sldId id="303" r:id="rId22"/>
    <p:sldId id="278" r:id="rId23"/>
    <p:sldId id="293" r:id="rId24"/>
    <p:sldId id="286" r:id="rId25"/>
    <p:sldId id="299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297" autoAdjust="0"/>
  </p:normalViewPr>
  <p:slideViewPr>
    <p:cSldViewPr snapToGrid="0">
      <p:cViewPr varScale="1">
        <p:scale>
          <a:sx n="87" d="100"/>
          <a:sy n="87" d="100"/>
        </p:scale>
        <p:origin x="538" y="72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31/05/2023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31/05/2023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D21E5-C797-4859-80D8-9F6BFF6A8A4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5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D21E5-C797-4859-80D8-9F6BFF6A8A4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7803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D21E5-C797-4859-80D8-9F6BFF6A8A42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96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BD052F-CA15-4E05-B018-892F8FE3DB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" y="0"/>
            <a:ext cx="12190412" cy="3947212"/>
          </a:xfrm>
          <a:custGeom>
            <a:avLst/>
            <a:gdLst>
              <a:gd name="connsiteX0" fmla="*/ 0 w 12190412"/>
              <a:gd name="connsiteY0" fmla="*/ 0 h 3947212"/>
              <a:gd name="connsiteX1" fmla="*/ 12190412 w 12190412"/>
              <a:gd name="connsiteY1" fmla="*/ 0 h 3947212"/>
              <a:gd name="connsiteX2" fmla="*/ 12190412 w 12190412"/>
              <a:gd name="connsiteY2" fmla="*/ 2714925 h 3947212"/>
              <a:gd name="connsiteX3" fmla="*/ 8421592 w 12190412"/>
              <a:gd name="connsiteY3" fmla="*/ 3802564 h 3947212"/>
              <a:gd name="connsiteX4" fmla="*/ 6095206 w 12190412"/>
              <a:gd name="connsiteY4" fmla="*/ 3947212 h 3947212"/>
              <a:gd name="connsiteX5" fmla="*/ 3768820 w 12190412"/>
              <a:gd name="connsiteY5" fmla="*/ 3802564 h 3947212"/>
              <a:gd name="connsiteX6" fmla="*/ 0 w 12190412"/>
              <a:gd name="connsiteY6" fmla="*/ 2714925 h 3947212"/>
              <a:gd name="connsiteX7" fmla="*/ 0 w 12190412"/>
              <a:gd name="connsiteY7" fmla="*/ 0 h 394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0412" h="3947212">
                <a:moveTo>
                  <a:pt x="0" y="0"/>
                </a:moveTo>
                <a:lnTo>
                  <a:pt x="12190412" y="0"/>
                </a:lnTo>
                <a:cubicBezTo>
                  <a:pt x="12190412" y="0"/>
                  <a:pt x="12190412" y="0"/>
                  <a:pt x="12190412" y="2714925"/>
                </a:cubicBezTo>
                <a:cubicBezTo>
                  <a:pt x="11269474" y="3218410"/>
                  <a:pt x="9956489" y="3605065"/>
                  <a:pt x="8421592" y="3802564"/>
                </a:cubicBezTo>
                <a:cubicBezTo>
                  <a:pt x="7689280" y="3894360"/>
                  <a:pt x="6908887" y="3947212"/>
                  <a:pt x="6095206" y="3947212"/>
                </a:cubicBezTo>
                <a:cubicBezTo>
                  <a:pt x="5281526" y="3947212"/>
                  <a:pt x="4501132" y="3894360"/>
                  <a:pt x="3768820" y="3802564"/>
                </a:cubicBezTo>
                <a:cubicBezTo>
                  <a:pt x="2233923" y="3605065"/>
                  <a:pt x="920939" y="3218410"/>
                  <a:pt x="0" y="2714925"/>
                </a:cubicBezTo>
                <a:cubicBezTo>
                  <a:pt x="0" y="2714925"/>
                  <a:pt x="0" y="2714925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84814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79426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248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4248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A4CD62-93F1-4127-8483-12F2CC176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56815" y="1770744"/>
            <a:ext cx="3078370" cy="1965954"/>
          </a:xfrm>
          <a:custGeom>
            <a:avLst/>
            <a:gdLst>
              <a:gd name="connsiteX0" fmla="*/ 0 w 3078370"/>
              <a:gd name="connsiteY0" fmla="*/ 0 h 1965954"/>
              <a:gd name="connsiteX1" fmla="*/ 3078370 w 3078370"/>
              <a:gd name="connsiteY1" fmla="*/ 0 h 1965954"/>
              <a:gd name="connsiteX2" fmla="*/ 3078370 w 3078370"/>
              <a:gd name="connsiteY2" fmla="*/ 1965954 h 1965954"/>
              <a:gd name="connsiteX3" fmla="*/ 0 w 3078370"/>
              <a:gd name="connsiteY3" fmla="*/ 1965954 h 196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8370" h="1965954">
                <a:moveTo>
                  <a:pt x="0" y="0"/>
                </a:moveTo>
                <a:lnTo>
                  <a:pt x="3078370" y="0"/>
                </a:lnTo>
                <a:lnTo>
                  <a:pt x="3078370" y="1965954"/>
                </a:lnTo>
                <a:lnTo>
                  <a:pt x="0" y="196595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04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474C1B-3104-435B-9735-E605805619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34025" y="2104456"/>
            <a:ext cx="1123950" cy="112395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60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78D27B7-2DE3-4427-9561-EE0B3C4E2E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588"/>
            <a:ext cx="12191999" cy="6856412"/>
          </a:xfrm>
          <a:custGeom>
            <a:avLst/>
            <a:gdLst>
              <a:gd name="connsiteX0" fmla="*/ 9029834 w 12191999"/>
              <a:gd name="connsiteY0" fmla="*/ 0 h 6856412"/>
              <a:gd name="connsiteX1" fmla="*/ 12191999 w 12191999"/>
              <a:gd name="connsiteY1" fmla="*/ 0 h 6856412"/>
              <a:gd name="connsiteX2" fmla="*/ 12191999 w 12191999"/>
              <a:gd name="connsiteY2" fmla="*/ 6856412 h 6856412"/>
              <a:gd name="connsiteX3" fmla="*/ 9066818 w 12191999"/>
              <a:gd name="connsiteY3" fmla="*/ 6856412 h 6856412"/>
              <a:gd name="connsiteX4" fmla="*/ 10597972 w 12191999"/>
              <a:gd name="connsiteY4" fmla="*/ 3444821 h 6856412"/>
              <a:gd name="connsiteX5" fmla="*/ 9029834 w 12191999"/>
              <a:gd name="connsiteY5" fmla="*/ 0 h 6856412"/>
              <a:gd name="connsiteX6" fmla="*/ 0 w 12191999"/>
              <a:gd name="connsiteY6" fmla="*/ 0 h 6856412"/>
              <a:gd name="connsiteX7" fmla="*/ 3162166 w 12191999"/>
              <a:gd name="connsiteY7" fmla="*/ 0 h 6856412"/>
              <a:gd name="connsiteX8" fmla="*/ 1594028 w 12191999"/>
              <a:gd name="connsiteY8" fmla="*/ 3444821 h 6856412"/>
              <a:gd name="connsiteX9" fmla="*/ 3125181 w 12191999"/>
              <a:gd name="connsiteY9" fmla="*/ 6856412 h 6856412"/>
              <a:gd name="connsiteX10" fmla="*/ 0 w 12191999"/>
              <a:gd name="connsiteY10" fmla="*/ 6856412 h 6856412"/>
              <a:gd name="connsiteX11" fmla="*/ 0 w 12191999"/>
              <a:gd name="connsiteY11" fmla="*/ 0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6856412">
                <a:moveTo>
                  <a:pt x="9029834" y="0"/>
                </a:moveTo>
                <a:cubicBezTo>
                  <a:pt x="9029834" y="0"/>
                  <a:pt x="9029834" y="0"/>
                  <a:pt x="12191999" y="0"/>
                </a:cubicBezTo>
                <a:lnTo>
                  <a:pt x="12191999" y="6856412"/>
                </a:lnTo>
                <a:cubicBezTo>
                  <a:pt x="12191999" y="6856412"/>
                  <a:pt x="12191999" y="6856412"/>
                  <a:pt x="9066818" y="6856412"/>
                </a:cubicBezTo>
                <a:cubicBezTo>
                  <a:pt x="10006222" y="6025668"/>
                  <a:pt x="10597972" y="4803550"/>
                  <a:pt x="10597972" y="3444821"/>
                </a:cubicBezTo>
                <a:cubicBezTo>
                  <a:pt x="10597972" y="2067631"/>
                  <a:pt x="9991428" y="834437"/>
                  <a:pt x="9029834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62166" y="0"/>
                </a:cubicBezTo>
                <a:cubicBezTo>
                  <a:pt x="2200571" y="834437"/>
                  <a:pt x="1594028" y="2067631"/>
                  <a:pt x="1594028" y="3444821"/>
                </a:cubicBezTo>
                <a:cubicBezTo>
                  <a:pt x="1594028" y="4803550"/>
                  <a:pt x="2185778" y="6025668"/>
                  <a:pt x="3125181" y="6856412"/>
                </a:cubicBezTo>
                <a:cubicBezTo>
                  <a:pt x="3125181" y="6856412"/>
                  <a:pt x="3125181" y="6856412"/>
                  <a:pt x="0" y="6856412"/>
                </a:cubicBezTo>
                <a:cubicBezTo>
                  <a:pt x="0" y="6856412"/>
                  <a:pt x="0" y="6856412"/>
                  <a:pt x="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633" y="2194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633" y="2964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005550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D79B6CB-ACFB-459A-AE13-8E1BFB5EF5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5451" y="4124862"/>
            <a:ext cx="1971830" cy="1971830"/>
          </a:xfrm>
          <a:custGeom>
            <a:avLst/>
            <a:gdLst>
              <a:gd name="connsiteX0" fmla="*/ 0 w 1971830"/>
              <a:gd name="connsiteY0" fmla="*/ 0 h 1971830"/>
              <a:gd name="connsiteX1" fmla="*/ 1971830 w 1971830"/>
              <a:gd name="connsiteY1" fmla="*/ 0 h 1971830"/>
              <a:gd name="connsiteX2" fmla="*/ 1971830 w 1971830"/>
              <a:gd name="connsiteY2" fmla="*/ 1971830 h 1971830"/>
              <a:gd name="connsiteX3" fmla="*/ 0 w 1971830"/>
              <a:gd name="connsiteY3" fmla="*/ 1971830 h 197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830" h="1971830">
                <a:moveTo>
                  <a:pt x="0" y="0"/>
                </a:moveTo>
                <a:lnTo>
                  <a:pt x="1971830" y="0"/>
                </a:lnTo>
                <a:lnTo>
                  <a:pt x="1971830" y="1971830"/>
                </a:lnTo>
                <a:lnTo>
                  <a:pt x="0" y="197183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4AD459-3028-40AC-A53F-FC82D31A39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71874" y="1925176"/>
            <a:ext cx="1971830" cy="1971830"/>
          </a:xfrm>
          <a:custGeom>
            <a:avLst/>
            <a:gdLst>
              <a:gd name="connsiteX0" fmla="*/ 0 w 1971830"/>
              <a:gd name="connsiteY0" fmla="*/ 0 h 1971830"/>
              <a:gd name="connsiteX1" fmla="*/ 1971830 w 1971830"/>
              <a:gd name="connsiteY1" fmla="*/ 0 h 1971830"/>
              <a:gd name="connsiteX2" fmla="*/ 1971830 w 1971830"/>
              <a:gd name="connsiteY2" fmla="*/ 1971830 h 1971830"/>
              <a:gd name="connsiteX3" fmla="*/ 0 w 1971830"/>
              <a:gd name="connsiteY3" fmla="*/ 1971830 h 197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830" h="1971830">
                <a:moveTo>
                  <a:pt x="0" y="0"/>
                </a:moveTo>
                <a:lnTo>
                  <a:pt x="1971830" y="0"/>
                </a:lnTo>
                <a:lnTo>
                  <a:pt x="1971830" y="1971830"/>
                </a:lnTo>
                <a:lnTo>
                  <a:pt x="0" y="197183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1D4E758-6C01-4A12-A769-3B5710F018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8297" y="4124862"/>
            <a:ext cx="1971830" cy="1971830"/>
          </a:xfrm>
          <a:custGeom>
            <a:avLst/>
            <a:gdLst>
              <a:gd name="connsiteX0" fmla="*/ 0 w 1971830"/>
              <a:gd name="connsiteY0" fmla="*/ 0 h 1971830"/>
              <a:gd name="connsiteX1" fmla="*/ 1971830 w 1971830"/>
              <a:gd name="connsiteY1" fmla="*/ 0 h 1971830"/>
              <a:gd name="connsiteX2" fmla="*/ 1971830 w 1971830"/>
              <a:gd name="connsiteY2" fmla="*/ 1971830 h 1971830"/>
              <a:gd name="connsiteX3" fmla="*/ 0 w 1971830"/>
              <a:gd name="connsiteY3" fmla="*/ 1971830 h 197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830" h="1971830">
                <a:moveTo>
                  <a:pt x="0" y="0"/>
                </a:moveTo>
                <a:lnTo>
                  <a:pt x="1971830" y="0"/>
                </a:lnTo>
                <a:lnTo>
                  <a:pt x="1971830" y="1971830"/>
                </a:lnTo>
                <a:lnTo>
                  <a:pt x="0" y="197183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A58D28E-2CBA-418E-9116-0DC19290AB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24721" y="1925176"/>
            <a:ext cx="1971830" cy="1971830"/>
          </a:xfrm>
          <a:custGeom>
            <a:avLst/>
            <a:gdLst>
              <a:gd name="connsiteX0" fmla="*/ 0 w 1971830"/>
              <a:gd name="connsiteY0" fmla="*/ 0 h 1971830"/>
              <a:gd name="connsiteX1" fmla="*/ 1971830 w 1971830"/>
              <a:gd name="connsiteY1" fmla="*/ 0 h 1971830"/>
              <a:gd name="connsiteX2" fmla="*/ 1971830 w 1971830"/>
              <a:gd name="connsiteY2" fmla="*/ 1971830 h 1971830"/>
              <a:gd name="connsiteX3" fmla="*/ 0 w 1971830"/>
              <a:gd name="connsiteY3" fmla="*/ 1971830 h 197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830" h="1971830">
                <a:moveTo>
                  <a:pt x="0" y="0"/>
                </a:moveTo>
                <a:lnTo>
                  <a:pt x="1971830" y="0"/>
                </a:lnTo>
                <a:lnTo>
                  <a:pt x="1971830" y="1971830"/>
                </a:lnTo>
                <a:lnTo>
                  <a:pt x="0" y="197183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14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604B5D-FAC4-4700-A636-06FCC740FC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83012" y="2083703"/>
            <a:ext cx="3825977" cy="3825975"/>
          </a:xfrm>
          <a:custGeom>
            <a:avLst/>
            <a:gdLst>
              <a:gd name="connsiteX0" fmla="*/ 1914628 w 3825977"/>
              <a:gd name="connsiteY0" fmla="*/ 1990031 h 3825975"/>
              <a:gd name="connsiteX1" fmla="*/ 2832600 w 3825977"/>
              <a:gd name="connsiteY1" fmla="*/ 2908003 h 3825975"/>
              <a:gd name="connsiteX2" fmla="*/ 1914628 w 3825977"/>
              <a:gd name="connsiteY2" fmla="*/ 3825975 h 3825975"/>
              <a:gd name="connsiteX3" fmla="*/ 996657 w 3825977"/>
              <a:gd name="connsiteY3" fmla="*/ 2908003 h 3825975"/>
              <a:gd name="connsiteX4" fmla="*/ 2908005 w 3825977"/>
              <a:gd name="connsiteY4" fmla="*/ 996654 h 3825975"/>
              <a:gd name="connsiteX5" fmla="*/ 3825977 w 3825977"/>
              <a:gd name="connsiteY5" fmla="*/ 1914626 h 3825975"/>
              <a:gd name="connsiteX6" fmla="*/ 2908005 w 3825977"/>
              <a:gd name="connsiteY6" fmla="*/ 2832598 h 3825975"/>
              <a:gd name="connsiteX7" fmla="*/ 1990034 w 3825977"/>
              <a:gd name="connsiteY7" fmla="*/ 1914626 h 3825975"/>
              <a:gd name="connsiteX8" fmla="*/ 917972 w 3825977"/>
              <a:gd name="connsiteY8" fmla="*/ 993376 h 3825975"/>
              <a:gd name="connsiteX9" fmla="*/ 1835944 w 3825977"/>
              <a:gd name="connsiteY9" fmla="*/ 1911348 h 3825975"/>
              <a:gd name="connsiteX10" fmla="*/ 917972 w 3825977"/>
              <a:gd name="connsiteY10" fmla="*/ 2829320 h 3825975"/>
              <a:gd name="connsiteX11" fmla="*/ 0 w 3825977"/>
              <a:gd name="connsiteY11" fmla="*/ 1911348 h 3825975"/>
              <a:gd name="connsiteX12" fmla="*/ 1911350 w 3825977"/>
              <a:gd name="connsiteY12" fmla="*/ 0 h 3825975"/>
              <a:gd name="connsiteX13" fmla="*/ 2829322 w 3825977"/>
              <a:gd name="connsiteY13" fmla="*/ 917971 h 3825975"/>
              <a:gd name="connsiteX14" fmla="*/ 1911350 w 3825977"/>
              <a:gd name="connsiteY14" fmla="*/ 1835943 h 3825975"/>
              <a:gd name="connsiteX15" fmla="*/ 993379 w 3825977"/>
              <a:gd name="connsiteY15" fmla="*/ 917971 h 38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25977" h="3825975">
                <a:moveTo>
                  <a:pt x="1914628" y="1990031"/>
                </a:moveTo>
                <a:lnTo>
                  <a:pt x="2832600" y="2908003"/>
                </a:lnTo>
                <a:lnTo>
                  <a:pt x="1914628" y="3825975"/>
                </a:lnTo>
                <a:lnTo>
                  <a:pt x="996657" y="2908003"/>
                </a:lnTo>
                <a:close/>
                <a:moveTo>
                  <a:pt x="2908005" y="996654"/>
                </a:moveTo>
                <a:lnTo>
                  <a:pt x="3825977" y="1914626"/>
                </a:lnTo>
                <a:lnTo>
                  <a:pt x="2908005" y="2832598"/>
                </a:lnTo>
                <a:lnTo>
                  <a:pt x="1990034" y="1914626"/>
                </a:lnTo>
                <a:close/>
                <a:moveTo>
                  <a:pt x="917972" y="993376"/>
                </a:moveTo>
                <a:lnTo>
                  <a:pt x="1835944" y="1911348"/>
                </a:lnTo>
                <a:lnTo>
                  <a:pt x="917972" y="2829320"/>
                </a:lnTo>
                <a:lnTo>
                  <a:pt x="0" y="1911348"/>
                </a:lnTo>
                <a:close/>
                <a:moveTo>
                  <a:pt x="1911350" y="0"/>
                </a:moveTo>
                <a:lnTo>
                  <a:pt x="2829322" y="917971"/>
                </a:lnTo>
                <a:lnTo>
                  <a:pt x="1911350" y="1835943"/>
                </a:lnTo>
                <a:lnTo>
                  <a:pt x="993379" y="91797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058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0058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659903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3554541-BD60-4192-9100-02760B81C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21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0EC9CCE-DC97-4182-BC4E-2265823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21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A86504-A848-4AB5-BDAC-7A72538AE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2174" y="2517779"/>
            <a:ext cx="2075688" cy="2075688"/>
          </a:xfrm>
          <a:custGeom>
            <a:avLst/>
            <a:gdLst>
              <a:gd name="connsiteX0" fmla="*/ 0 w 2075688"/>
              <a:gd name="connsiteY0" fmla="*/ 0 h 2075688"/>
              <a:gd name="connsiteX1" fmla="*/ 2075688 w 2075688"/>
              <a:gd name="connsiteY1" fmla="*/ 0 h 2075688"/>
              <a:gd name="connsiteX2" fmla="*/ 2075688 w 2075688"/>
              <a:gd name="connsiteY2" fmla="*/ 2075688 h 2075688"/>
              <a:gd name="connsiteX3" fmla="*/ 0 w 2075688"/>
              <a:gd name="connsiteY3" fmla="*/ 2075688 h 207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688" h="2075688">
                <a:moveTo>
                  <a:pt x="0" y="0"/>
                </a:moveTo>
                <a:lnTo>
                  <a:pt x="2075688" y="0"/>
                </a:lnTo>
                <a:lnTo>
                  <a:pt x="2075688" y="2075688"/>
                </a:lnTo>
                <a:lnTo>
                  <a:pt x="0" y="207568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21F9350-060D-4F82-BFE4-6C7834A507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35480" y="2517779"/>
            <a:ext cx="2075688" cy="2075688"/>
          </a:xfrm>
          <a:custGeom>
            <a:avLst/>
            <a:gdLst>
              <a:gd name="connsiteX0" fmla="*/ 0 w 2075688"/>
              <a:gd name="connsiteY0" fmla="*/ 0 h 2075688"/>
              <a:gd name="connsiteX1" fmla="*/ 2075688 w 2075688"/>
              <a:gd name="connsiteY1" fmla="*/ 0 h 2075688"/>
              <a:gd name="connsiteX2" fmla="*/ 2075688 w 2075688"/>
              <a:gd name="connsiteY2" fmla="*/ 2075688 h 2075688"/>
              <a:gd name="connsiteX3" fmla="*/ 0 w 2075688"/>
              <a:gd name="connsiteY3" fmla="*/ 2075688 h 207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688" h="2075688">
                <a:moveTo>
                  <a:pt x="0" y="0"/>
                </a:moveTo>
                <a:lnTo>
                  <a:pt x="2075688" y="0"/>
                </a:lnTo>
                <a:lnTo>
                  <a:pt x="2075688" y="2075688"/>
                </a:lnTo>
                <a:lnTo>
                  <a:pt x="0" y="207568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92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B7C4EC-3589-4E67-8343-200B794F72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755917"/>
            <a:ext cx="12192000" cy="3199795"/>
          </a:xfrm>
          <a:custGeom>
            <a:avLst/>
            <a:gdLst>
              <a:gd name="connsiteX0" fmla="*/ 0 w 12192000"/>
              <a:gd name="connsiteY0" fmla="*/ 0 h 3199795"/>
              <a:gd name="connsiteX1" fmla="*/ 12192000 w 12192000"/>
              <a:gd name="connsiteY1" fmla="*/ 0 h 3199795"/>
              <a:gd name="connsiteX2" fmla="*/ 12192000 w 12192000"/>
              <a:gd name="connsiteY2" fmla="*/ 3199795 h 3199795"/>
              <a:gd name="connsiteX3" fmla="*/ 0 w 12192000"/>
              <a:gd name="connsiteY3" fmla="*/ 3199795 h 319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99795">
                <a:moveTo>
                  <a:pt x="0" y="0"/>
                </a:moveTo>
                <a:lnTo>
                  <a:pt x="12192000" y="0"/>
                </a:lnTo>
                <a:lnTo>
                  <a:pt x="12192000" y="3199795"/>
                </a:lnTo>
                <a:lnTo>
                  <a:pt x="0" y="319979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43C2CD-A1FD-4575-9E35-56F0D8DE54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04966A4-7978-4BE1-A7AE-DD137F40E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309620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D5D4881-CE7B-42D9-9C54-DAC8D1E4ED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E6D8C62-FD25-4756-9EA2-1CC3A7910B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650A9D4-72F6-4035-99A8-0710F68E0B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726" y="3364001"/>
            <a:ext cx="3718586" cy="1547850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B3AE54-A0A5-46FC-80FF-A0372B1E3B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44689" y="4970989"/>
            <a:ext cx="3718586" cy="1547850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870434E-71BD-404D-82EF-0D16634566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2333" y="1242326"/>
            <a:ext cx="4169667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911BBFF3-810D-4F7A-93FE-6DB98B9B84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2333" y="2012264"/>
            <a:ext cx="4169667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531580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C3FDAC-99AB-4F14-A276-DC1DCE8EED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8726" y="334810"/>
            <a:ext cx="3718586" cy="1547850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D67FBE6-5DD3-40C9-893C-72F93CD574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44689" y="1941798"/>
            <a:ext cx="3718586" cy="1547850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A0DA25-7003-4BFC-A871-95C9561F22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8726" y="3624578"/>
            <a:ext cx="3718586" cy="1547850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B786DB-2A97-4952-9683-ED6EB587A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5509" y="1021118"/>
            <a:ext cx="4343364" cy="4489012"/>
          </a:xfrm>
          <a:custGeom>
            <a:avLst/>
            <a:gdLst>
              <a:gd name="connsiteX0" fmla="*/ 1653218 w 4343364"/>
              <a:gd name="connsiteY0" fmla="*/ 63 h 4489012"/>
              <a:gd name="connsiteX1" fmla="*/ 4340938 w 4343364"/>
              <a:gd name="connsiteY1" fmla="*/ 3243288 h 4489012"/>
              <a:gd name="connsiteX2" fmla="*/ 279882 w 4343364"/>
              <a:gd name="connsiteY2" fmla="*/ 3883415 h 4489012"/>
              <a:gd name="connsiteX3" fmla="*/ 674160 w 4343364"/>
              <a:gd name="connsiteY3" fmla="*/ 682779 h 4489012"/>
              <a:gd name="connsiteX4" fmla="*/ 1653218 w 4343364"/>
              <a:gd name="connsiteY4" fmla="*/ 63 h 448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64" h="4489012">
                <a:moveTo>
                  <a:pt x="1653218" y="63"/>
                </a:moveTo>
                <a:cubicBezTo>
                  <a:pt x="2925137" y="14668"/>
                  <a:pt x="4411604" y="2571053"/>
                  <a:pt x="4340938" y="3243288"/>
                </a:cubicBezTo>
                <a:cubicBezTo>
                  <a:pt x="4250487" y="4103748"/>
                  <a:pt x="1089310" y="5189181"/>
                  <a:pt x="279882" y="3883415"/>
                </a:cubicBezTo>
                <a:cubicBezTo>
                  <a:pt x="-529546" y="2577648"/>
                  <a:pt x="674160" y="682779"/>
                  <a:pt x="674160" y="682779"/>
                </a:cubicBezTo>
                <a:cubicBezTo>
                  <a:pt x="957764" y="191160"/>
                  <a:pt x="1297081" y="-4026"/>
                  <a:pt x="1653218" y="63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5BDAE-2B2A-489F-9092-A0070F17D7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3980" y="1021118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02B5806-BE9F-454D-B6FC-F52F76BBD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3980" y="1791056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641956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8F6CB23-AC54-429A-9FA0-2A806625BE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2525" y="2163763"/>
            <a:ext cx="9886950" cy="2360612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9FD15A-7717-405A-8E82-BAEEA37CB8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2980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71256F4-8F32-4DBA-8883-2574B1AA27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2980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816471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18C475-14AF-4729-99D1-E38688E6F3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7109"/>
            <a:ext cx="5175448" cy="6728970"/>
          </a:xfrm>
          <a:custGeom>
            <a:avLst/>
            <a:gdLst>
              <a:gd name="connsiteX0" fmla="*/ 0 w 5175448"/>
              <a:gd name="connsiteY0" fmla="*/ 0 h 6728970"/>
              <a:gd name="connsiteX1" fmla="*/ 4236047 w 5175448"/>
              <a:gd name="connsiteY1" fmla="*/ 1590012 h 6728970"/>
              <a:gd name="connsiteX2" fmla="*/ 5082718 w 5175448"/>
              <a:gd name="connsiteY2" fmla="*/ 3454219 h 6728970"/>
              <a:gd name="connsiteX3" fmla="*/ 3853531 w 5175448"/>
              <a:gd name="connsiteY3" fmla="*/ 6728970 h 6728970"/>
              <a:gd name="connsiteX4" fmla="*/ 0 w 5175448"/>
              <a:gd name="connsiteY4" fmla="*/ 6728970 h 672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448" h="6728970">
                <a:moveTo>
                  <a:pt x="0" y="0"/>
                </a:moveTo>
                <a:lnTo>
                  <a:pt x="4236047" y="1590012"/>
                </a:lnTo>
                <a:cubicBezTo>
                  <a:pt x="4984635" y="1870997"/>
                  <a:pt x="5363702" y="2705631"/>
                  <a:pt x="5082718" y="3454219"/>
                </a:cubicBezTo>
                <a:lnTo>
                  <a:pt x="3853531" y="6728970"/>
                </a:lnTo>
                <a:lnTo>
                  <a:pt x="0" y="672897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D5F2707-263E-4F96-A3FD-F9C148A749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96150" y="1050925"/>
            <a:ext cx="41338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F7E5E1E-2B97-42A9-87C9-F3EBD4F5AE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96150" y="1820863"/>
            <a:ext cx="41338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866940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D75D75-4AAA-402B-A0AA-7D5ACC9E9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5474" y="1588"/>
            <a:ext cx="5876527" cy="6857894"/>
          </a:xfrm>
          <a:custGeom>
            <a:avLst/>
            <a:gdLst>
              <a:gd name="connsiteX0" fmla="*/ 1544198 w 5876527"/>
              <a:gd name="connsiteY0" fmla="*/ 0 h 6857894"/>
              <a:gd name="connsiteX1" fmla="*/ 1906988 w 5876527"/>
              <a:gd name="connsiteY1" fmla="*/ 0 h 6857894"/>
              <a:gd name="connsiteX2" fmla="*/ 1911145 w 5876527"/>
              <a:gd name="connsiteY2" fmla="*/ 0 h 6857894"/>
              <a:gd name="connsiteX3" fmla="*/ 1973104 w 5876527"/>
              <a:gd name="connsiteY3" fmla="*/ 0 h 6857894"/>
              <a:gd name="connsiteX4" fmla="*/ 1990414 w 5876527"/>
              <a:gd name="connsiteY4" fmla="*/ 0 h 6857894"/>
              <a:gd name="connsiteX5" fmla="*/ 2032159 w 5876527"/>
              <a:gd name="connsiteY5" fmla="*/ 0 h 6857894"/>
              <a:gd name="connsiteX6" fmla="*/ 2072214 w 5876527"/>
              <a:gd name="connsiteY6" fmla="*/ 0 h 6857894"/>
              <a:gd name="connsiteX7" fmla="*/ 2085739 w 5876527"/>
              <a:gd name="connsiteY7" fmla="*/ 0 h 6857894"/>
              <a:gd name="connsiteX8" fmla="*/ 2120257 w 5876527"/>
              <a:gd name="connsiteY8" fmla="*/ 0 h 6857894"/>
              <a:gd name="connsiteX9" fmla="*/ 2177012 w 5876527"/>
              <a:gd name="connsiteY9" fmla="*/ 0 h 6857894"/>
              <a:gd name="connsiteX10" fmla="*/ 2193756 w 5876527"/>
              <a:gd name="connsiteY10" fmla="*/ 0 h 6857894"/>
              <a:gd name="connsiteX11" fmla="*/ 2243207 w 5876527"/>
              <a:gd name="connsiteY11" fmla="*/ 0 h 6857894"/>
              <a:gd name="connsiteX12" fmla="*/ 2315259 w 5876527"/>
              <a:gd name="connsiteY12" fmla="*/ 0 h 6857894"/>
              <a:gd name="connsiteX13" fmla="*/ 2319566 w 5876527"/>
              <a:gd name="connsiteY13" fmla="*/ 0 h 6857894"/>
              <a:gd name="connsiteX14" fmla="*/ 2406817 w 5876527"/>
              <a:gd name="connsiteY14" fmla="*/ 0 h 6857894"/>
              <a:gd name="connsiteX15" fmla="*/ 2451041 w 5876527"/>
              <a:gd name="connsiteY15" fmla="*/ 0 h 6857894"/>
              <a:gd name="connsiteX16" fmla="*/ 2505686 w 5876527"/>
              <a:gd name="connsiteY16" fmla="*/ 0 h 6857894"/>
              <a:gd name="connsiteX17" fmla="*/ 2601895 w 5876527"/>
              <a:gd name="connsiteY17" fmla="*/ 0 h 6857894"/>
              <a:gd name="connsiteX18" fmla="*/ 2616898 w 5876527"/>
              <a:gd name="connsiteY18" fmla="*/ 0 h 6857894"/>
              <a:gd name="connsiteX19" fmla="*/ 2741179 w 5876527"/>
              <a:gd name="connsiteY19" fmla="*/ 0 h 6857894"/>
              <a:gd name="connsiteX20" fmla="*/ 2768615 w 5876527"/>
              <a:gd name="connsiteY20" fmla="*/ 0 h 6857894"/>
              <a:gd name="connsiteX21" fmla="*/ 2879256 w 5876527"/>
              <a:gd name="connsiteY21" fmla="*/ 0 h 6857894"/>
              <a:gd name="connsiteX22" fmla="*/ 2951993 w 5876527"/>
              <a:gd name="connsiteY22" fmla="*/ 0 h 6857894"/>
              <a:gd name="connsiteX23" fmla="*/ 3031854 w 5876527"/>
              <a:gd name="connsiteY23" fmla="*/ 0 h 6857894"/>
              <a:gd name="connsiteX24" fmla="*/ 3152823 w 5876527"/>
              <a:gd name="connsiteY24" fmla="*/ 0 h 6857894"/>
              <a:gd name="connsiteX25" fmla="*/ 3199700 w 5876527"/>
              <a:gd name="connsiteY25" fmla="*/ 0 h 6857894"/>
              <a:gd name="connsiteX26" fmla="*/ 3371899 w 5876527"/>
              <a:gd name="connsiteY26" fmla="*/ 0 h 6857894"/>
              <a:gd name="connsiteX27" fmla="*/ 3383520 w 5876527"/>
              <a:gd name="connsiteY27" fmla="*/ 0 h 6857894"/>
              <a:gd name="connsiteX28" fmla="*/ 3584040 w 5876527"/>
              <a:gd name="connsiteY28" fmla="*/ 0 h 6857894"/>
              <a:gd name="connsiteX29" fmla="*/ 3610013 w 5876527"/>
              <a:gd name="connsiteY29" fmla="*/ 0 h 6857894"/>
              <a:gd name="connsiteX30" fmla="*/ 3801986 w 5876527"/>
              <a:gd name="connsiteY30" fmla="*/ 0 h 6857894"/>
              <a:gd name="connsiteX31" fmla="*/ 3867959 w 5876527"/>
              <a:gd name="connsiteY31" fmla="*/ 0 h 6857894"/>
              <a:gd name="connsiteX32" fmla="*/ 4038084 w 5876527"/>
              <a:gd name="connsiteY32" fmla="*/ 0 h 6857894"/>
              <a:gd name="connsiteX33" fmla="*/ 4146530 w 5876527"/>
              <a:gd name="connsiteY33" fmla="*/ 0 h 6857894"/>
              <a:gd name="connsiteX34" fmla="*/ 4293061 w 5876527"/>
              <a:gd name="connsiteY34" fmla="*/ 0 h 6857894"/>
              <a:gd name="connsiteX35" fmla="*/ 4446520 w 5876527"/>
              <a:gd name="connsiteY35" fmla="*/ 0 h 6857894"/>
              <a:gd name="connsiteX36" fmla="*/ 4567641 w 5876527"/>
              <a:gd name="connsiteY36" fmla="*/ 0 h 6857894"/>
              <a:gd name="connsiteX37" fmla="*/ 4768721 w 5876527"/>
              <a:gd name="connsiteY37" fmla="*/ 0 h 6857894"/>
              <a:gd name="connsiteX38" fmla="*/ 4862552 w 5876527"/>
              <a:gd name="connsiteY38" fmla="*/ 0 h 6857894"/>
              <a:gd name="connsiteX39" fmla="*/ 5113927 w 5876527"/>
              <a:gd name="connsiteY39" fmla="*/ 0 h 6857894"/>
              <a:gd name="connsiteX40" fmla="*/ 5178519 w 5876527"/>
              <a:gd name="connsiteY40" fmla="*/ 0 h 6857894"/>
              <a:gd name="connsiteX41" fmla="*/ 5482931 w 5876527"/>
              <a:gd name="connsiteY41" fmla="*/ 0 h 6857894"/>
              <a:gd name="connsiteX42" fmla="*/ 5516269 w 5876527"/>
              <a:gd name="connsiteY42" fmla="*/ 0 h 6857894"/>
              <a:gd name="connsiteX43" fmla="*/ 5876527 w 5876527"/>
              <a:gd name="connsiteY43" fmla="*/ 0 h 6857894"/>
              <a:gd name="connsiteX44" fmla="*/ 5876527 w 5876527"/>
              <a:gd name="connsiteY44" fmla="*/ 6847779 h 6857894"/>
              <a:gd name="connsiteX45" fmla="*/ 5876527 w 5876527"/>
              <a:gd name="connsiteY45" fmla="*/ 6857894 h 6857894"/>
              <a:gd name="connsiteX46" fmla="*/ 5838356 w 5876527"/>
              <a:gd name="connsiteY46" fmla="*/ 6857894 h 6857894"/>
              <a:gd name="connsiteX47" fmla="*/ 5813300 w 5876527"/>
              <a:gd name="connsiteY47" fmla="*/ 6857894 h 6857894"/>
              <a:gd name="connsiteX48" fmla="*/ 5810455 w 5876527"/>
              <a:gd name="connsiteY48" fmla="*/ 6857894 h 6857894"/>
              <a:gd name="connsiteX49" fmla="*/ 5803697 w 5876527"/>
              <a:gd name="connsiteY49" fmla="*/ 6857894 h 6857894"/>
              <a:gd name="connsiteX50" fmla="*/ 5801974 w 5876527"/>
              <a:gd name="connsiteY50" fmla="*/ 6857894 h 6857894"/>
              <a:gd name="connsiteX51" fmla="*/ 5790538 w 5876527"/>
              <a:gd name="connsiteY51" fmla="*/ 6857894 h 6857894"/>
              <a:gd name="connsiteX52" fmla="*/ 5768843 w 5876527"/>
              <a:gd name="connsiteY52" fmla="*/ 6857894 h 6857894"/>
              <a:gd name="connsiteX53" fmla="*/ 5747699 w 5876527"/>
              <a:gd name="connsiteY53" fmla="*/ 6857894 h 6857894"/>
              <a:gd name="connsiteX54" fmla="*/ 5736479 w 5876527"/>
              <a:gd name="connsiteY54" fmla="*/ 6857894 h 6857894"/>
              <a:gd name="connsiteX55" fmla="*/ 5691311 w 5876527"/>
              <a:gd name="connsiteY55" fmla="*/ 6857894 h 6857894"/>
              <a:gd name="connsiteX56" fmla="*/ 5671953 w 5876527"/>
              <a:gd name="connsiteY56" fmla="*/ 6857894 h 6857894"/>
              <a:gd name="connsiteX57" fmla="*/ 5631206 w 5876527"/>
              <a:gd name="connsiteY57" fmla="*/ 6857894 h 6857894"/>
              <a:gd name="connsiteX58" fmla="*/ 5571157 w 5876527"/>
              <a:gd name="connsiteY58" fmla="*/ 6857894 h 6857894"/>
              <a:gd name="connsiteX59" fmla="*/ 5554029 w 5876527"/>
              <a:gd name="connsiteY59" fmla="*/ 6857894 h 6857894"/>
              <a:gd name="connsiteX60" fmla="*/ 5510247 w 5876527"/>
              <a:gd name="connsiteY60" fmla="*/ 6857894 h 6857894"/>
              <a:gd name="connsiteX61" fmla="*/ 5457647 w 5876527"/>
              <a:gd name="connsiteY61" fmla="*/ 6857894 h 6857894"/>
              <a:gd name="connsiteX62" fmla="*/ 5441733 w 5876527"/>
              <a:gd name="connsiteY62" fmla="*/ 6857894 h 6857894"/>
              <a:gd name="connsiteX63" fmla="*/ 5365167 w 5876527"/>
              <a:gd name="connsiteY63" fmla="*/ 6857894 h 6857894"/>
              <a:gd name="connsiteX64" fmla="*/ 5339926 w 5876527"/>
              <a:gd name="connsiteY64" fmla="*/ 6857894 h 6857894"/>
              <a:gd name="connsiteX65" fmla="*/ 5280101 w 5876527"/>
              <a:gd name="connsiteY65" fmla="*/ 6857894 h 6857894"/>
              <a:gd name="connsiteX66" fmla="*/ 5198732 w 5876527"/>
              <a:gd name="connsiteY66" fmla="*/ 6857894 h 6857894"/>
              <a:gd name="connsiteX67" fmla="*/ 5186090 w 5876527"/>
              <a:gd name="connsiteY67" fmla="*/ 6857894 h 6857894"/>
              <a:gd name="connsiteX68" fmla="*/ 5082685 w 5876527"/>
              <a:gd name="connsiteY68" fmla="*/ 6857894 h 6857894"/>
              <a:gd name="connsiteX69" fmla="*/ 5031930 w 5876527"/>
              <a:gd name="connsiteY69" fmla="*/ 6857894 h 6857894"/>
              <a:gd name="connsiteX70" fmla="*/ 4969438 w 5876527"/>
              <a:gd name="connsiteY70" fmla="*/ 6857894 h 6857894"/>
              <a:gd name="connsiteX71" fmla="*/ 4845904 w 5876527"/>
              <a:gd name="connsiteY71" fmla="*/ 6857894 h 6857894"/>
              <a:gd name="connsiteX72" fmla="*/ 4837388 w 5876527"/>
              <a:gd name="connsiteY72" fmla="*/ 6857894 h 6857894"/>
              <a:gd name="connsiteX73" fmla="*/ 4729047 w 5876527"/>
              <a:gd name="connsiteY73" fmla="*/ 6857894 h 6857894"/>
              <a:gd name="connsiteX74" fmla="*/ 4711633 w 5876527"/>
              <a:gd name="connsiteY74" fmla="*/ 6857894 h 6857894"/>
              <a:gd name="connsiteX75" fmla="*/ 4612971 w 5876527"/>
              <a:gd name="connsiteY75" fmla="*/ 6857894 h 6857894"/>
              <a:gd name="connsiteX76" fmla="*/ 4566180 w 5876527"/>
              <a:gd name="connsiteY76" fmla="*/ 6857894 h 6857894"/>
              <a:gd name="connsiteX77" fmla="*/ 4488892 w 5876527"/>
              <a:gd name="connsiteY77" fmla="*/ 6857894 h 6857894"/>
              <a:gd name="connsiteX78" fmla="*/ 4409097 w 5876527"/>
              <a:gd name="connsiteY78" fmla="*/ 6857894 h 6857894"/>
              <a:gd name="connsiteX79" fmla="*/ 4356545 w 5876527"/>
              <a:gd name="connsiteY79" fmla="*/ 6857894 h 6857894"/>
              <a:gd name="connsiteX80" fmla="*/ 4239935 w 5876527"/>
              <a:gd name="connsiteY80" fmla="*/ 6857894 h 6857894"/>
              <a:gd name="connsiteX81" fmla="*/ 3433568 w 5876527"/>
              <a:gd name="connsiteY81" fmla="*/ 6857894 h 6857894"/>
              <a:gd name="connsiteX82" fmla="*/ 1307355 w 5876527"/>
              <a:gd name="connsiteY82" fmla="*/ 3493519 h 6857894"/>
              <a:gd name="connsiteX83" fmla="*/ 1222447 w 5876527"/>
              <a:gd name="connsiteY83" fmla="*/ 3359166 h 6857894"/>
              <a:gd name="connsiteX84" fmla="*/ 922269 w 5876527"/>
              <a:gd name="connsiteY84" fmla="*/ 3024065 h 6857894"/>
              <a:gd name="connsiteX85" fmla="*/ 188606 w 5876527"/>
              <a:gd name="connsiteY85" fmla="*/ 2205046 h 6857894"/>
              <a:gd name="connsiteX86" fmla="*/ 144243 w 5876527"/>
              <a:gd name="connsiteY86" fmla="*/ 1273943 h 6857894"/>
              <a:gd name="connsiteX87" fmla="*/ 227934 w 5876527"/>
              <a:gd name="connsiteY87" fmla="*/ 1181274 h 6857894"/>
              <a:gd name="connsiteX88" fmla="*/ 276815 w 5876527"/>
              <a:gd name="connsiteY88" fmla="*/ 1094068 h 6857894"/>
              <a:gd name="connsiteX89" fmla="*/ 469647 w 5876527"/>
              <a:gd name="connsiteY89" fmla="*/ 910340 h 6857894"/>
              <a:gd name="connsiteX90" fmla="*/ 649835 w 5876527"/>
              <a:gd name="connsiteY90" fmla="*/ 796548 h 6857894"/>
              <a:gd name="connsiteX91" fmla="*/ 664037 w 5876527"/>
              <a:gd name="connsiteY91" fmla="*/ 787579 h 6857894"/>
              <a:gd name="connsiteX92" fmla="*/ 666667 w 5876527"/>
              <a:gd name="connsiteY92" fmla="*/ 785225 h 6857894"/>
              <a:gd name="connsiteX93" fmla="*/ 1544198 w 5876527"/>
              <a:gd name="connsiteY93" fmla="*/ 0 h 685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876527" h="6857894">
                <a:moveTo>
                  <a:pt x="1544198" y="0"/>
                </a:moveTo>
                <a:cubicBezTo>
                  <a:pt x="1544198" y="0"/>
                  <a:pt x="1544198" y="0"/>
                  <a:pt x="1906988" y="0"/>
                </a:cubicBezTo>
                <a:lnTo>
                  <a:pt x="1911145" y="0"/>
                </a:lnTo>
                <a:cubicBezTo>
                  <a:pt x="1911145" y="0"/>
                  <a:pt x="1911145" y="0"/>
                  <a:pt x="1973104" y="0"/>
                </a:cubicBezTo>
                <a:lnTo>
                  <a:pt x="1990414" y="0"/>
                </a:lnTo>
                <a:lnTo>
                  <a:pt x="2032159" y="0"/>
                </a:lnTo>
                <a:cubicBezTo>
                  <a:pt x="2044260" y="0"/>
                  <a:pt x="2057572" y="0"/>
                  <a:pt x="2072214" y="0"/>
                </a:cubicBezTo>
                <a:lnTo>
                  <a:pt x="2085739" y="0"/>
                </a:lnTo>
                <a:lnTo>
                  <a:pt x="2120257" y="0"/>
                </a:lnTo>
                <a:cubicBezTo>
                  <a:pt x="2137683" y="0"/>
                  <a:pt x="2156561" y="0"/>
                  <a:pt x="2177012" y="0"/>
                </a:cubicBezTo>
                <a:lnTo>
                  <a:pt x="2193756" y="0"/>
                </a:lnTo>
                <a:lnTo>
                  <a:pt x="2243207" y="0"/>
                </a:lnTo>
                <a:lnTo>
                  <a:pt x="2315259" y="0"/>
                </a:lnTo>
                <a:lnTo>
                  <a:pt x="2319566" y="0"/>
                </a:lnTo>
                <a:cubicBezTo>
                  <a:pt x="2346795" y="0"/>
                  <a:pt x="2375838" y="0"/>
                  <a:pt x="2406817" y="0"/>
                </a:cubicBezTo>
                <a:lnTo>
                  <a:pt x="2451041" y="0"/>
                </a:lnTo>
                <a:lnTo>
                  <a:pt x="2505686" y="0"/>
                </a:lnTo>
                <a:lnTo>
                  <a:pt x="2601895" y="0"/>
                </a:lnTo>
                <a:lnTo>
                  <a:pt x="2616898" y="0"/>
                </a:lnTo>
                <a:cubicBezTo>
                  <a:pt x="2656106" y="0"/>
                  <a:pt x="2697493" y="0"/>
                  <a:pt x="2741179" y="0"/>
                </a:cubicBezTo>
                <a:lnTo>
                  <a:pt x="2768615" y="0"/>
                </a:lnTo>
                <a:lnTo>
                  <a:pt x="2879256" y="0"/>
                </a:lnTo>
                <a:lnTo>
                  <a:pt x="2951993" y="0"/>
                </a:lnTo>
                <a:lnTo>
                  <a:pt x="3031854" y="0"/>
                </a:lnTo>
                <a:lnTo>
                  <a:pt x="3152823" y="0"/>
                </a:lnTo>
                <a:lnTo>
                  <a:pt x="3199700" y="0"/>
                </a:lnTo>
                <a:lnTo>
                  <a:pt x="3371899" y="0"/>
                </a:lnTo>
                <a:lnTo>
                  <a:pt x="3383520" y="0"/>
                </a:lnTo>
                <a:cubicBezTo>
                  <a:pt x="3447537" y="0"/>
                  <a:pt x="3514336" y="0"/>
                  <a:pt x="3584040" y="0"/>
                </a:cubicBezTo>
                <a:lnTo>
                  <a:pt x="3610013" y="0"/>
                </a:lnTo>
                <a:lnTo>
                  <a:pt x="3801986" y="0"/>
                </a:lnTo>
                <a:lnTo>
                  <a:pt x="3867959" y="0"/>
                </a:lnTo>
                <a:lnTo>
                  <a:pt x="4038084" y="0"/>
                </a:lnTo>
                <a:lnTo>
                  <a:pt x="4146530" y="0"/>
                </a:lnTo>
                <a:lnTo>
                  <a:pt x="4293061" y="0"/>
                </a:lnTo>
                <a:lnTo>
                  <a:pt x="4446520" y="0"/>
                </a:lnTo>
                <a:lnTo>
                  <a:pt x="4567641" y="0"/>
                </a:lnTo>
                <a:lnTo>
                  <a:pt x="4768721" y="0"/>
                </a:lnTo>
                <a:lnTo>
                  <a:pt x="4862552" y="0"/>
                </a:lnTo>
                <a:lnTo>
                  <a:pt x="5113927" y="0"/>
                </a:lnTo>
                <a:lnTo>
                  <a:pt x="5178519" y="0"/>
                </a:lnTo>
                <a:lnTo>
                  <a:pt x="5482931" y="0"/>
                </a:lnTo>
                <a:lnTo>
                  <a:pt x="5516269" y="0"/>
                </a:lnTo>
                <a:cubicBezTo>
                  <a:pt x="5632563" y="0"/>
                  <a:pt x="5752609" y="0"/>
                  <a:pt x="5876527" y="0"/>
                </a:cubicBezTo>
                <a:lnTo>
                  <a:pt x="5876527" y="6847779"/>
                </a:lnTo>
                <a:lnTo>
                  <a:pt x="5876527" y="6857894"/>
                </a:lnTo>
                <a:cubicBezTo>
                  <a:pt x="5876527" y="6857894"/>
                  <a:pt x="5876527" y="6857894"/>
                  <a:pt x="5838356" y="6857894"/>
                </a:cubicBezTo>
                <a:lnTo>
                  <a:pt x="5813300" y="6857894"/>
                </a:lnTo>
                <a:lnTo>
                  <a:pt x="5810455" y="6857894"/>
                </a:lnTo>
                <a:lnTo>
                  <a:pt x="5803697" y="6857894"/>
                </a:lnTo>
                <a:lnTo>
                  <a:pt x="5801974" y="6857894"/>
                </a:lnTo>
                <a:lnTo>
                  <a:pt x="5790538" y="6857894"/>
                </a:lnTo>
                <a:lnTo>
                  <a:pt x="5768843" y="6857894"/>
                </a:lnTo>
                <a:lnTo>
                  <a:pt x="5747699" y="6857894"/>
                </a:lnTo>
                <a:lnTo>
                  <a:pt x="5736479" y="6857894"/>
                </a:lnTo>
                <a:lnTo>
                  <a:pt x="5691311" y="6857894"/>
                </a:lnTo>
                <a:lnTo>
                  <a:pt x="5671953" y="6857894"/>
                </a:lnTo>
                <a:lnTo>
                  <a:pt x="5631206" y="6857894"/>
                </a:lnTo>
                <a:lnTo>
                  <a:pt x="5571157" y="6857894"/>
                </a:lnTo>
                <a:lnTo>
                  <a:pt x="5554029" y="6857894"/>
                </a:lnTo>
                <a:lnTo>
                  <a:pt x="5510247" y="6857894"/>
                </a:lnTo>
                <a:lnTo>
                  <a:pt x="5457647" y="6857894"/>
                </a:lnTo>
                <a:lnTo>
                  <a:pt x="5441733" y="6857894"/>
                </a:lnTo>
                <a:cubicBezTo>
                  <a:pt x="5417578" y="6857894"/>
                  <a:pt x="5392080" y="6857894"/>
                  <a:pt x="5365167" y="6857894"/>
                </a:cubicBezTo>
                <a:lnTo>
                  <a:pt x="5339926" y="6857894"/>
                </a:lnTo>
                <a:lnTo>
                  <a:pt x="5280101" y="6857894"/>
                </a:lnTo>
                <a:lnTo>
                  <a:pt x="5198732" y="6857894"/>
                </a:lnTo>
                <a:lnTo>
                  <a:pt x="5186090" y="6857894"/>
                </a:lnTo>
                <a:cubicBezTo>
                  <a:pt x="5153212" y="6857894"/>
                  <a:pt x="5118768" y="6857894"/>
                  <a:pt x="5082685" y="6857894"/>
                </a:cubicBezTo>
                <a:lnTo>
                  <a:pt x="5031930" y="6857894"/>
                </a:lnTo>
                <a:lnTo>
                  <a:pt x="4969438" y="6857894"/>
                </a:lnTo>
                <a:cubicBezTo>
                  <a:pt x="4930000" y="6857894"/>
                  <a:pt x="4888846" y="6857894"/>
                  <a:pt x="4845904" y="6857894"/>
                </a:cubicBezTo>
                <a:lnTo>
                  <a:pt x="4837388" y="6857894"/>
                </a:lnTo>
                <a:lnTo>
                  <a:pt x="4729047" y="6857894"/>
                </a:lnTo>
                <a:lnTo>
                  <a:pt x="4711633" y="6857894"/>
                </a:lnTo>
                <a:lnTo>
                  <a:pt x="4612971" y="6857894"/>
                </a:lnTo>
                <a:lnTo>
                  <a:pt x="4566180" y="6857894"/>
                </a:lnTo>
                <a:lnTo>
                  <a:pt x="4488892" y="6857894"/>
                </a:lnTo>
                <a:lnTo>
                  <a:pt x="4409097" y="6857894"/>
                </a:lnTo>
                <a:lnTo>
                  <a:pt x="4356545" y="6857894"/>
                </a:lnTo>
                <a:lnTo>
                  <a:pt x="4239935" y="6857894"/>
                </a:lnTo>
                <a:cubicBezTo>
                  <a:pt x="4006137" y="6857894"/>
                  <a:pt x="3738938" y="6857894"/>
                  <a:pt x="3433568" y="6857894"/>
                </a:cubicBezTo>
                <a:cubicBezTo>
                  <a:pt x="3433568" y="6857894"/>
                  <a:pt x="3433568" y="6857894"/>
                  <a:pt x="1307355" y="3493519"/>
                </a:cubicBezTo>
                <a:lnTo>
                  <a:pt x="1222447" y="3359166"/>
                </a:lnTo>
                <a:lnTo>
                  <a:pt x="922269" y="3024065"/>
                </a:lnTo>
                <a:cubicBezTo>
                  <a:pt x="693317" y="2768477"/>
                  <a:pt x="449102" y="2495849"/>
                  <a:pt x="188606" y="2205046"/>
                </a:cubicBezTo>
                <a:cubicBezTo>
                  <a:pt x="-50394" y="1939530"/>
                  <a:pt x="-58969" y="1550107"/>
                  <a:pt x="144243" y="1273943"/>
                </a:cubicBezTo>
                <a:lnTo>
                  <a:pt x="227934" y="1181274"/>
                </a:lnTo>
                <a:lnTo>
                  <a:pt x="276815" y="1094068"/>
                </a:lnTo>
                <a:cubicBezTo>
                  <a:pt x="326604" y="1022552"/>
                  <a:pt x="391250" y="959650"/>
                  <a:pt x="469647" y="910340"/>
                </a:cubicBezTo>
                <a:cubicBezTo>
                  <a:pt x="469647" y="910340"/>
                  <a:pt x="469647" y="910340"/>
                  <a:pt x="649835" y="796548"/>
                </a:cubicBezTo>
                <a:lnTo>
                  <a:pt x="664037" y="787579"/>
                </a:lnTo>
                <a:lnTo>
                  <a:pt x="666667" y="785225"/>
                </a:lnTo>
                <a:cubicBezTo>
                  <a:pt x="858676" y="613413"/>
                  <a:pt x="1137963" y="363504"/>
                  <a:pt x="154419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7BE5911-85D2-4223-AEEB-EC4E09F3A4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400" y="2667000"/>
            <a:ext cx="5054600" cy="15875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9D66488-57EA-451E-9BFD-B3F4D8D49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8601" y="1052992"/>
            <a:ext cx="1533525" cy="3264121"/>
          </a:xfrm>
          <a:custGeom>
            <a:avLst/>
            <a:gdLst>
              <a:gd name="connsiteX0" fmla="*/ 146053 w 1533525"/>
              <a:gd name="connsiteY0" fmla="*/ 0 h 3264121"/>
              <a:gd name="connsiteX1" fmla="*/ 1387472 w 1533525"/>
              <a:gd name="connsiteY1" fmla="*/ 0 h 3264121"/>
              <a:gd name="connsiteX2" fmla="*/ 1533525 w 1533525"/>
              <a:gd name="connsiteY2" fmla="*/ 146053 h 3264121"/>
              <a:gd name="connsiteX3" fmla="*/ 1533525 w 1533525"/>
              <a:gd name="connsiteY3" fmla="*/ 3118068 h 3264121"/>
              <a:gd name="connsiteX4" fmla="*/ 1387472 w 1533525"/>
              <a:gd name="connsiteY4" fmla="*/ 3264121 h 3264121"/>
              <a:gd name="connsiteX5" fmla="*/ 146053 w 1533525"/>
              <a:gd name="connsiteY5" fmla="*/ 3264121 h 3264121"/>
              <a:gd name="connsiteX6" fmla="*/ 0 w 1533525"/>
              <a:gd name="connsiteY6" fmla="*/ 3118068 h 3264121"/>
              <a:gd name="connsiteX7" fmla="*/ 0 w 1533525"/>
              <a:gd name="connsiteY7" fmla="*/ 146053 h 3264121"/>
              <a:gd name="connsiteX8" fmla="*/ 146053 w 1533525"/>
              <a:gd name="connsiteY8" fmla="*/ 0 h 326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3525" h="3264121">
                <a:moveTo>
                  <a:pt x="146053" y="0"/>
                </a:moveTo>
                <a:lnTo>
                  <a:pt x="1387472" y="0"/>
                </a:lnTo>
                <a:cubicBezTo>
                  <a:pt x="1468135" y="0"/>
                  <a:pt x="1533525" y="65390"/>
                  <a:pt x="1533525" y="146053"/>
                </a:cubicBezTo>
                <a:lnTo>
                  <a:pt x="1533525" y="3118068"/>
                </a:lnTo>
                <a:cubicBezTo>
                  <a:pt x="1533525" y="3198731"/>
                  <a:pt x="1468135" y="3264121"/>
                  <a:pt x="1387472" y="3264121"/>
                </a:cubicBezTo>
                <a:lnTo>
                  <a:pt x="146053" y="3264121"/>
                </a:lnTo>
                <a:cubicBezTo>
                  <a:pt x="65390" y="3264121"/>
                  <a:pt x="0" y="3198731"/>
                  <a:pt x="0" y="3118068"/>
                </a:cubicBezTo>
                <a:lnTo>
                  <a:pt x="0" y="146053"/>
                </a:lnTo>
                <a:cubicBezTo>
                  <a:pt x="0" y="65390"/>
                  <a:pt x="65390" y="0"/>
                  <a:pt x="146053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2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264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AD4A6F7-D1B4-4129-9CBE-B6D8899E6D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3333" y="11661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D7DC31D-F456-4158-A67F-35F24A05B1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3333" y="19360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85466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F9C9BC-F1AD-460E-8F1B-626BD62348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38900" y="0"/>
            <a:ext cx="5753100" cy="6858000"/>
          </a:xfrm>
          <a:custGeom>
            <a:avLst/>
            <a:gdLst>
              <a:gd name="connsiteX0" fmla="*/ 0 w 5753100"/>
              <a:gd name="connsiteY0" fmla="*/ 0 h 6858000"/>
              <a:gd name="connsiteX1" fmla="*/ 1066800 w 5753100"/>
              <a:gd name="connsiteY1" fmla="*/ 0 h 6858000"/>
              <a:gd name="connsiteX2" fmla="*/ 1741804 w 5753100"/>
              <a:gd name="connsiteY2" fmla="*/ 0 h 6858000"/>
              <a:gd name="connsiteX3" fmla="*/ 5753100 w 5753100"/>
              <a:gd name="connsiteY3" fmla="*/ 0 h 6858000"/>
              <a:gd name="connsiteX4" fmla="*/ 5753100 w 5753100"/>
              <a:gd name="connsiteY4" fmla="*/ 6858000 h 6858000"/>
              <a:gd name="connsiteX5" fmla="*/ 1741804 w 5753100"/>
              <a:gd name="connsiteY5" fmla="*/ 6858000 h 6858000"/>
              <a:gd name="connsiteX6" fmla="*/ 1066800 w 5753100"/>
              <a:gd name="connsiteY6" fmla="*/ 6858000 h 6858000"/>
              <a:gd name="connsiteX7" fmla="*/ 0 w 5753100"/>
              <a:gd name="connsiteY7" fmla="*/ 6858000 h 6858000"/>
              <a:gd name="connsiteX8" fmla="*/ 887096 w 5753100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53100" h="6858000">
                <a:moveTo>
                  <a:pt x="0" y="0"/>
                </a:moveTo>
                <a:lnTo>
                  <a:pt x="1066800" y="0"/>
                </a:lnTo>
                <a:lnTo>
                  <a:pt x="1741804" y="0"/>
                </a:lnTo>
                <a:lnTo>
                  <a:pt x="5753100" y="0"/>
                </a:lnTo>
                <a:lnTo>
                  <a:pt x="5753100" y="6858000"/>
                </a:lnTo>
                <a:lnTo>
                  <a:pt x="1741804" y="6858000"/>
                </a:lnTo>
                <a:lnTo>
                  <a:pt x="1066800" y="6858000"/>
                </a:lnTo>
                <a:lnTo>
                  <a:pt x="0" y="6858000"/>
                </a:lnTo>
                <a:lnTo>
                  <a:pt x="887096" y="342900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2F0A52-A200-44D1-9F49-887F92C85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3450" y="590550"/>
            <a:ext cx="2609850" cy="5657850"/>
          </a:xfrm>
          <a:prstGeom prst="roundRect">
            <a:avLst>
              <a:gd name="adj" fmla="val 9733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85596F-1094-4B21-A035-51A7EE73FD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6333" y="1242326"/>
            <a:ext cx="4169667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A880B4-299F-4668-886F-1393C03818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26333" y="2012264"/>
            <a:ext cx="4169667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19746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EE9E6F8-01E5-47A4-8892-079A5E625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75F5CE3-C266-46E8-90BB-97FE4D1F1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4D8A86-4262-4238-A6B4-EF97734567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7912" y="2322576"/>
            <a:ext cx="4453128" cy="6336792"/>
          </a:xfrm>
          <a:custGeom>
            <a:avLst/>
            <a:gdLst>
              <a:gd name="connsiteX0" fmla="*/ 83852 w 4453128"/>
              <a:gd name="connsiteY0" fmla="*/ 0 h 6336792"/>
              <a:gd name="connsiteX1" fmla="*/ 4369276 w 4453128"/>
              <a:gd name="connsiteY1" fmla="*/ 0 h 6336792"/>
              <a:gd name="connsiteX2" fmla="*/ 4453128 w 4453128"/>
              <a:gd name="connsiteY2" fmla="*/ 83852 h 6336792"/>
              <a:gd name="connsiteX3" fmla="*/ 4453128 w 4453128"/>
              <a:gd name="connsiteY3" fmla="*/ 6252940 h 6336792"/>
              <a:gd name="connsiteX4" fmla="*/ 4369276 w 4453128"/>
              <a:gd name="connsiteY4" fmla="*/ 6336792 h 6336792"/>
              <a:gd name="connsiteX5" fmla="*/ 83852 w 4453128"/>
              <a:gd name="connsiteY5" fmla="*/ 6336792 h 6336792"/>
              <a:gd name="connsiteX6" fmla="*/ 0 w 4453128"/>
              <a:gd name="connsiteY6" fmla="*/ 6252940 h 6336792"/>
              <a:gd name="connsiteX7" fmla="*/ 0 w 4453128"/>
              <a:gd name="connsiteY7" fmla="*/ 83852 h 6336792"/>
              <a:gd name="connsiteX8" fmla="*/ 83852 w 4453128"/>
              <a:gd name="connsiteY8" fmla="*/ 0 h 63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3128" h="6336792">
                <a:moveTo>
                  <a:pt x="83852" y="0"/>
                </a:moveTo>
                <a:lnTo>
                  <a:pt x="4369276" y="0"/>
                </a:lnTo>
                <a:cubicBezTo>
                  <a:pt x="4415586" y="0"/>
                  <a:pt x="4453128" y="37542"/>
                  <a:pt x="4453128" y="83852"/>
                </a:cubicBezTo>
                <a:lnTo>
                  <a:pt x="4453128" y="6252940"/>
                </a:lnTo>
                <a:cubicBezTo>
                  <a:pt x="4453128" y="6299250"/>
                  <a:pt x="4415586" y="6336792"/>
                  <a:pt x="4369276" y="6336792"/>
                </a:cubicBezTo>
                <a:lnTo>
                  <a:pt x="83852" y="6336792"/>
                </a:lnTo>
                <a:cubicBezTo>
                  <a:pt x="37542" y="6336792"/>
                  <a:pt x="0" y="6299250"/>
                  <a:pt x="0" y="6252940"/>
                </a:cubicBezTo>
                <a:lnTo>
                  <a:pt x="0" y="83852"/>
                </a:lnTo>
                <a:cubicBezTo>
                  <a:pt x="0" y="37542"/>
                  <a:pt x="37542" y="0"/>
                  <a:pt x="8385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2BAE1EF-AA62-4C92-92B8-BC897FC2B7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2500" y="0"/>
            <a:ext cx="5143500" cy="685800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8C1E44-AC63-41B7-94B9-A01A4D02F4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2333" y="1242326"/>
            <a:ext cx="4169667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7C47C5-9C19-4C71-B9D3-032910D1A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2333" y="2012264"/>
            <a:ext cx="4169667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58611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CF8206A-DDB0-4FC3-8516-799C9B5314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5988" y="721626"/>
            <a:ext cx="4146012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84BF431-C9C6-4C73-B219-681BC0DDE8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5988" y="1491564"/>
            <a:ext cx="4146012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78A2AA-CC46-422E-AC07-8EA2BD62BD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FE93A38-614A-4532-8EE5-8916A854E9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2565851"/>
            <a:ext cx="3454400" cy="3454400"/>
          </a:xfrm>
          <a:custGeom>
            <a:avLst/>
            <a:gdLst>
              <a:gd name="connsiteX0" fmla="*/ 0 w 3454400"/>
              <a:gd name="connsiteY0" fmla="*/ 0 h 3454400"/>
              <a:gd name="connsiteX1" fmla="*/ 3454400 w 3454400"/>
              <a:gd name="connsiteY1" fmla="*/ 0 h 3454400"/>
              <a:gd name="connsiteX2" fmla="*/ 3454400 w 3454400"/>
              <a:gd name="connsiteY2" fmla="*/ 3454400 h 3454400"/>
              <a:gd name="connsiteX3" fmla="*/ 0 w 3454400"/>
              <a:gd name="connsiteY3" fmla="*/ 345440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4400" h="3454400">
                <a:moveTo>
                  <a:pt x="0" y="0"/>
                </a:moveTo>
                <a:lnTo>
                  <a:pt x="3454400" y="0"/>
                </a:lnTo>
                <a:lnTo>
                  <a:pt x="3454400" y="3454400"/>
                </a:lnTo>
                <a:lnTo>
                  <a:pt x="0" y="3454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4640908-E21A-4EE3-A564-21DB6F7B47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172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D51323C-A45A-4ECF-9928-873A0B1E04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72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197AB3-2BF9-4B8B-9D2B-EC009993B29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083702"/>
            <a:ext cx="12192000" cy="4774298"/>
          </a:xfrm>
          <a:custGeom>
            <a:avLst/>
            <a:gdLst>
              <a:gd name="connsiteX0" fmla="*/ 0 w 12192000"/>
              <a:gd name="connsiteY0" fmla="*/ 0 h 4152900"/>
              <a:gd name="connsiteX1" fmla="*/ 12192000 w 12192000"/>
              <a:gd name="connsiteY1" fmla="*/ 0 h 4152900"/>
              <a:gd name="connsiteX2" fmla="*/ 12192000 w 12192000"/>
              <a:gd name="connsiteY2" fmla="*/ 4152900 h 4152900"/>
              <a:gd name="connsiteX3" fmla="*/ 0 w 12192000"/>
              <a:gd name="connsiteY3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152900">
                <a:moveTo>
                  <a:pt x="0" y="0"/>
                </a:moveTo>
                <a:lnTo>
                  <a:pt x="12192000" y="0"/>
                </a:lnTo>
                <a:lnTo>
                  <a:pt x="12192000" y="4152900"/>
                </a:lnTo>
                <a:lnTo>
                  <a:pt x="0" y="41529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7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E74608-FD3C-49C4-A939-1930DD1497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62500" cy="5003800"/>
          </a:xfrm>
          <a:custGeom>
            <a:avLst/>
            <a:gdLst>
              <a:gd name="connsiteX0" fmla="*/ 0 w 4762500"/>
              <a:gd name="connsiteY0" fmla="*/ 0 h 5003800"/>
              <a:gd name="connsiteX1" fmla="*/ 3923168 w 4762500"/>
              <a:gd name="connsiteY1" fmla="*/ 0 h 5003800"/>
              <a:gd name="connsiteX2" fmla="*/ 4089686 w 4762500"/>
              <a:gd name="connsiteY2" fmla="*/ 183216 h 5003800"/>
              <a:gd name="connsiteX3" fmla="*/ 4762500 w 4762500"/>
              <a:gd name="connsiteY3" fmla="*/ 2057400 h 5003800"/>
              <a:gd name="connsiteX4" fmla="*/ 1816100 w 4762500"/>
              <a:gd name="connsiteY4" fmla="*/ 5003800 h 5003800"/>
              <a:gd name="connsiteX5" fmla="*/ 168740 w 4762500"/>
              <a:gd name="connsiteY5" fmla="*/ 4500601 h 5003800"/>
              <a:gd name="connsiteX6" fmla="*/ 0 w 4762500"/>
              <a:gd name="connsiteY6" fmla="*/ 4374420 h 500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0" h="5003800">
                <a:moveTo>
                  <a:pt x="0" y="0"/>
                </a:moveTo>
                <a:lnTo>
                  <a:pt x="3923168" y="0"/>
                </a:lnTo>
                <a:lnTo>
                  <a:pt x="4089686" y="183216"/>
                </a:lnTo>
                <a:cubicBezTo>
                  <a:pt x="4510007" y="692528"/>
                  <a:pt x="4762500" y="1345477"/>
                  <a:pt x="4762500" y="2057400"/>
                </a:cubicBezTo>
                <a:cubicBezTo>
                  <a:pt x="4762500" y="3684652"/>
                  <a:pt x="3443352" y="5003800"/>
                  <a:pt x="1816100" y="5003800"/>
                </a:cubicBezTo>
                <a:cubicBezTo>
                  <a:pt x="1205881" y="5003800"/>
                  <a:pt x="638988" y="4818295"/>
                  <a:pt x="168740" y="4500601"/>
                </a:cubicBezTo>
                <a:lnTo>
                  <a:pt x="0" y="437442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2ED2F1-2A92-4B3E-8762-5F0F1C0B28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7433" y="12423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27E5154-6854-45E6-A5A4-0D0FEE0EA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7433" y="20122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74185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B46BEAA-8A8A-4662-972A-FEE06C9B11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84975" y="2083702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Picture Placeholder 22">
            <a:extLst>
              <a:ext uri="{FF2B5EF4-FFF2-40B4-BE49-F238E27FC236}">
                <a16:creationId xmlns:a16="http://schemas.microsoft.com/office/drawing/2014/main" id="{E8E53982-CB4E-4714-A1B4-34E337A112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6219" y="2083702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Picture Placeholder 23">
            <a:extLst>
              <a:ext uri="{FF2B5EF4-FFF2-40B4-BE49-F238E27FC236}">
                <a16:creationId xmlns:a16="http://schemas.microsoft.com/office/drawing/2014/main" id="{7B8F08B1-3B31-4072-8B15-80A19B29E6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2884" y="2083702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7EF096F0-60FC-48BD-BADC-F942999861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43286" y="2083702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56AB2C-699A-4880-B063-F7A6D9657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3333" y="543826"/>
            <a:ext cx="4654550" cy="76993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Tile Here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90B0E62-2265-4098-88CF-CBA5EF504E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3333" y="1313764"/>
            <a:ext cx="4654550" cy="2603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Write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7532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4C1B8-6D16-4015-A0E8-E4633BBC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7BE7-B79B-4F9F-9C14-5E9B7935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C5D0-C112-4903-BB22-33DF07A6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31/05/2023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D3A4-9B09-47C6-91F8-A02BF936D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D10A-EAF6-42AC-B1BF-93C1B7A0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944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7" r:id="rId3"/>
    <p:sldLayoutId id="2147483686" r:id="rId4"/>
    <p:sldLayoutId id="2147483684" r:id="rId5"/>
    <p:sldLayoutId id="2147483682" r:id="rId6"/>
    <p:sldLayoutId id="2147483681" r:id="rId7"/>
    <p:sldLayoutId id="2147483680" r:id="rId8"/>
    <p:sldLayoutId id="2147483677" r:id="rId9"/>
    <p:sldLayoutId id="2147483676" r:id="rId10"/>
    <p:sldLayoutId id="2147483678" r:id="rId11"/>
    <p:sldLayoutId id="2147483691" r:id="rId12"/>
    <p:sldLayoutId id="2147483690" r:id="rId13"/>
    <p:sldLayoutId id="2147483689" r:id="rId14"/>
    <p:sldLayoutId id="2147483685" r:id="rId15"/>
    <p:sldLayoutId id="2147483683" r:id="rId16"/>
    <p:sldLayoutId id="2147483679" r:id="rId17"/>
    <p:sldLayoutId id="2147483675" r:id="rId18"/>
    <p:sldLayoutId id="2147483673" r:id="rId19"/>
    <p:sldLayoutId id="2147483674" r:id="rId20"/>
    <p:sldLayoutId id="2147483672" r:id="rId21"/>
    <p:sldLayoutId id="2147483671" r:id="rId22"/>
    <p:sldLayoutId id="2147483669" r:id="rId23"/>
    <p:sldLayoutId id="2147483668" r:id="rId24"/>
    <p:sldLayoutId id="2147483667" r:id="rId25"/>
    <p:sldLayoutId id="214748367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843C0E-F571-430D-8A53-0FB4B42F605C}"/>
              </a:ext>
            </a:extLst>
          </p:cNvPr>
          <p:cNvGrpSpPr/>
          <p:nvPr/>
        </p:nvGrpSpPr>
        <p:grpSpPr>
          <a:xfrm>
            <a:off x="3308434" y="-220276"/>
            <a:ext cx="3888121" cy="3649276"/>
            <a:chOff x="7380956" y="2613652"/>
            <a:chExt cx="4264026" cy="4002088"/>
          </a:xfrm>
          <a:solidFill>
            <a:schemeClr val="tx1">
              <a:alpha val="5000"/>
            </a:schemeClr>
          </a:solidFill>
        </p:grpSpPr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274782FC-6B4D-4848-8E87-DD94E9AA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306" y="3754271"/>
              <a:ext cx="1651000" cy="1647825"/>
            </a:xfrm>
            <a:custGeom>
              <a:avLst/>
              <a:gdLst>
                <a:gd name="T0" fmla="*/ 715 w 1040"/>
                <a:gd name="T1" fmla="*/ 0 h 1038"/>
                <a:gd name="T2" fmla="*/ 325 w 1040"/>
                <a:gd name="T3" fmla="*/ 0 h 1038"/>
                <a:gd name="T4" fmla="*/ 325 w 1040"/>
                <a:gd name="T5" fmla="*/ 324 h 1038"/>
                <a:gd name="T6" fmla="*/ 0 w 1040"/>
                <a:gd name="T7" fmla="*/ 324 h 1038"/>
                <a:gd name="T8" fmla="*/ 0 w 1040"/>
                <a:gd name="T9" fmla="*/ 715 h 1038"/>
                <a:gd name="T10" fmla="*/ 325 w 1040"/>
                <a:gd name="T11" fmla="*/ 715 h 1038"/>
                <a:gd name="T12" fmla="*/ 325 w 1040"/>
                <a:gd name="T13" fmla="*/ 1038 h 1038"/>
                <a:gd name="T14" fmla="*/ 715 w 1040"/>
                <a:gd name="T15" fmla="*/ 1038 h 1038"/>
                <a:gd name="T16" fmla="*/ 715 w 1040"/>
                <a:gd name="T17" fmla="*/ 715 h 1038"/>
                <a:gd name="T18" fmla="*/ 1040 w 1040"/>
                <a:gd name="T19" fmla="*/ 715 h 1038"/>
                <a:gd name="T20" fmla="*/ 1040 w 1040"/>
                <a:gd name="T21" fmla="*/ 324 h 1038"/>
                <a:gd name="T22" fmla="*/ 715 w 1040"/>
                <a:gd name="T23" fmla="*/ 324 h 1038"/>
                <a:gd name="T24" fmla="*/ 715 w 1040"/>
                <a:gd name="T25" fmla="*/ 0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0" h="1038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7">
              <a:extLst>
                <a:ext uri="{FF2B5EF4-FFF2-40B4-BE49-F238E27FC236}">
                  <a16:creationId xmlns:a16="http://schemas.microsoft.com/office/drawing/2014/main" id="{C3D87232-BF84-40E8-B7F6-A8F64AD6E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857" y="4423029"/>
              <a:ext cx="1136650" cy="1136650"/>
            </a:xfrm>
            <a:custGeom>
              <a:avLst/>
              <a:gdLst>
                <a:gd name="T0" fmla="*/ 493 w 716"/>
                <a:gd name="T1" fmla="*/ 0 h 716"/>
                <a:gd name="T2" fmla="*/ 223 w 716"/>
                <a:gd name="T3" fmla="*/ 0 h 716"/>
                <a:gd name="T4" fmla="*/ 223 w 716"/>
                <a:gd name="T5" fmla="*/ 225 h 716"/>
                <a:gd name="T6" fmla="*/ 0 w 716"/>
                <a:gd name="T7" fmla="*/ 225 h 716"/>
                <a:gd name="T8" fmla="*/ 0 w 716"/>
                <a:gd name="T9" fmla="*/ 493 h 716"/>
                <a:gd name="T10" fmla="*/ 223 w 716"/>
                <a:gd name="T11" fmla="*/ 493 h 716"/>
                <a:gd name="T12" fmla="*/ 223 w 716"/>
                <a:gd name="T13" fmla="*/ 716 h 716"/>
                <a:gd name="T14" fmla="*/ 493 w 716"/>
                <a:gd name="T15" fmla="*/ 716 h 716"/>
                <a:gd name="T16" fmla="*/ 493 w 716"/>
                <a:gd name="T17" fmla="*/ 493 h 716"/>
                <a:gd name="T18" fmla="*/ 716 w 716"/>
                <a:gd name="T19" fmla="*/ 493 h 716"/>
                <a:gd name="T20" fmla="*/ 716 w 716"/>
                <a:gd name="T21" fmla="*/ 225 h 716"/>
                <a:gd name="T22" fmla="*/ 493 w 716"/>
                <a:gd name="T23" fmla="*/ 225 h 716"/>
                <a:gd name="T24" fmla="*/ 493 w 716"/>
                <a:gd name="T25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6" h="716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9">
              <a:extLst>
                <a:ext uri="{FF2B5EF4-FFF2-40B4-BE49-F238E27FC236}">
                  <a16:creationId xmlns:a16="http://schemas.microsoft.com/office/drawing/2014/main" id="{F166E48C-8F06-4031-86F3-F5AB70E57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056" y="5483058"/>
              <a:ext cx="812800" cy="811213"/>
            </a:xfrm>
            <a:custGeom>
              <a:avLst/>
              <a:gdLst>
                <a:gd name="T0" fmla="*/ 352 w 512"/>
                <a:gd name="T1" fmla="*/ 0 h 511"/>
                <a:gd name="T2" fmla="*/ 159 w 512"/>
                <a:gd name="T3" fmla="*/ 0 h 511"/>
                <a:gd name="T4" fmla="*/ 159 w 512"/>
                <a:gd name="T5" fmla="*/ 160 h 511"/>
                <a:gd name="T6" fmla="*/ 0 w 512"/>
                <a:gd name="T7" fmla="*/ 160 h 511"/>
                <a:gd name="T8" fmla="*/ 0 w 512"/>
                <a:gd name="T9" fmla="*/ 352 h 511"/>
                <a:gd name="T10" fmla="*/ 159 w 512"/>
                <a:gd name="T11" fmla="*/ 352 h 511"/>
                <a:gd name="T12" fmla="*/ 159 w 512"/>
                <a:gd name="T13" fmla="*/ 511 h 511"/>
                <a:gd name="T14" fmla="*/ 352 w 512"/>
                <a:gd name="T15" fmla="*/ 511 h 511"/>
                <a:gd name="T16" fmla="*/ 352 w 512"/>
                <a:gd name="T17" fmla="*/ 352 h 511"/>
                <a:gd name="T18" fmla="*/ 512 w 512"/>
                <a:gd name="T19" fmla="*/ 352 h 511"/>
                <a:gd name="T20" fmla="*/ 512 w 512"/>
                <a:gd name="T21" fmla="*/ 160 h 511"/>
                <a:gd name="T22" fmla="*/ 352 w 512"/>
                <a:gd name="T23" fmla="*/ 160 h 511"/>
                <a:gd name="T24" fmla="*/ 352 w 512"/>
                <a:gd name="T25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2" h="511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5">
              <a:extLst>
                <a:ext uri="{FF2B5EF4-FFF2-40B4-BE49-F238E27FC236}">
                  <a16:creationId xmlns:a16="http://schemas.microsoft.com/office/drawing/2014/main" id="{4E9B2589-1194-4D81-A4BF-B464C4420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298" y="5888665"/>
              <a:ext cx="725488" cy="727075"/>
            </a:xfrm>
            <a:custGeom>
              <a:avLst/>
              <a:gdLst>
                <a:gd name="T0" fmla="*/ 314 w 457"/>
                <a:gd name="T1" fmla="*/ 0 h 458"/>
                <a:gd name="T2" fmla="*/ 142 w 457"/>
                <a:gd name="T3" fmla="*/ 0 h 458"/>
                <a:gd name="T4" fmla="*/ 142 w 457"/>
                <a:gd name="T5" fmla="*/ 143 h 458"/>
                <a:gd name="T6" fmla="*/ 0 w 457"/>
                <a:gd name="T7" fmla="*/ 143 h 458"/>
                <a:gd name="T8" fmla="*/ 0 w 457"/>
                <a:gd name="T9" fmla="*/ 316 h 458"/>
                <a:gd name="T10" fmla="*/ 142 w 457"/>
                <a:gd name="T11" fmla="*/ 316 h 458"/>
                <a:gd name="T12" fmla="*/ 142 w 457"/>
                <a:gd name="T13" fmla="*/ 458 h 458"/>
                <a:gd name="T14" fmla="*/ 314 w 457"/>
                <a:gd name="T15" fmla="*/ 458 h 458"/>
                <a:gd name="T16" fmla="*/ 314 w 457"/>
                <a:gd name="T17" fmla="*/ 316 h 458"/>
                <a:gd name="T18" fmla="*/ 457 w 457"/>
                <a:gd name="T19" fmla="*/ 316 h 458"/>
                <a:gd name="T20" fmla="*/ 457 w 457"/>
                <a:gd name="T21" fmla="*/ 143 h 458"/>
                <a:gd name="T22" fmla="*/ 314 w 457"/>
                <a:gd name="T23" fmla="*/ 143 h 458"/>
                <a:gd name="T24" fmla="*/ 314 w 457"/>
                <a:gd name="T25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8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7">
              <a:extLst>
                <a:ext uri="{FF2B5EF4-FFF2-40B4-BE49-F238E27FC236}">
                  <a16:creationId xmlns:a16="http://schemas.microsoft.com/office/drawing/2014/main" id="{C2A6384C-4266-4BEB-821A-1B578F5CF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244" y="2681121"/>
              <a:ext cx="566738" cy="563563"/>
            </a:xfrm>
            <a:custGeom>
              <a:avLst/>
              <a:gdLst>
                <a:gd name="T0" fmla="*/ 246 w 357"/>
                <a:gd name="T1" fmla="*/ 0 h 355"/>
                <a:gd name="T2" fmla="*/ 111 w 357"/>
                <a:gd name="T3" fmla="*/ 0 h 355"/>
                <a:gd name="T4" fmla="*/ 111 w 357"/>
                <a:gd name="T5" fmla="*/ 111 h 355"/>
                <a:gd name="T6" fmla="*/ 0 w 357"/>
                <a:gd name="T7" fmla="*/ 111 h 355"/>
                <a:gd name="T8" fmla="*/ 0 w 357"/>
                <a:gd name="T9" fmla="*/ 243 h 355"/>
                <a:gd name="T10" fmla="*/ 111 w 357"/>
                <a:gd name="T11" fmla="*/ 243 h 355"/>
                <a:gd name="T12" fmla="*/ 111 w 357"/>
                <a:gd name="T13" fmla="*/ 355 h 355"/>
                <a:gd name="T14" fmla="*/ 246 w 357"/>
                <a:gd name="T15" fmla="*/ 355 h 355"/>
                <a:gd name="T16" fmla="*/ 246 w 357"/>
                <a:gd name="T17" fmla="*/ 243 h 355"/>
                <a:gd name="T18" fmla="*/ 357 w 357"/>
                <a:gd name="T19" fmla="*/ 243 h 355"/>
                <a:gd name="T20" fmla="*/ 357 w 357"/>
                <a:gd name="T21" fmla="*/ 111 h 355"/>
                <a:gd name="T22" fmla="*/ 246 w 357"/>
                <a:gd name="T23" fmla="*/ 111 h 355"/>
                <a:gd name="T24" fmla="*/ 246 w 357"/>
                <a:gd name="T25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55">
                  <a:moveTo>
                    <a:pt x="246" y="0"/>
                  </a:moveTo>
                  <a:lnTo>
                    <a:pt x="111" y="0"/>
                  </a:lnTo>
                  <a:lnTo>
                    <a:pt x="111" y="111"/>
                  </a:lnTo>
                  <a:lnTo>
                    <a:pt x="0" y="111"/>
                  </a:lnTo>
                  <a:lnTo>
                    <a:pt x="0" y="243"/>
                  </a:lnTo>
                  <a:lnTo>
                    <a:pt x="111" y="243"/>
                  </a:lnTo>
                  <a:lnTo>
                    <a:pt x="111" y="355"/>
                  </a:lnTo>
                  <a:lnTo>
                    <a:pt x="246" y="355"/>
                  </a:lnTo>
                  <a:lnTo>
                    <a:pt x="246" y="243"/>
                  </a:lnTo>
                  <a:lnTo>
                    <a:pt x="357" y="243"/>
                  </a:lnTo>
                  <a:lnTo>
                    <a:pt x="357" y="111"/>
                  </a:lnTo>
                  <a:lnTo>
                    <a:pt x="246" y="111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9">
              <a:extLst>
                <a:ext uri="{FF2B5EF4-FFF2-40B4-BE49-F238E27FC236}">
                  <a16:creationId xmlns:a16="http://schemas.microsoft.com/office/drawing/2014/main" id="{7C2D31AC-466A-4F6E-A782-B879A2151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288" y="3444869"/>
              <a:ext cx="565150" cy="565150"/>
            </a:xfrm>
            <a:custGeom>
              <a:avLst/>
              <a:gdLst>
                <a:gd name="T0" fmla="*/ 244 w 356"/>
                <a:gd name="T1" fmla="*/ 0 h 356"/>
                <a:gd name="T2" fmla="*/ 110 w 356"/>
                <a:gd name="T3" fmla="*/ 0 h 356"/>
                <a:gd name="T4" fmla="*/ 110 w 356"/>
                <a:gd name="T5" fmla="*/ 112 h 356"/>
                <a:gd name="T6" fmla="*/ 0 w 356"/>
                <a:gd name="T7" fmla="*/ 112 h 356"/>
                <a:gd name="T8" fmla="*/ 0 w 356"/>
                <a:gd name="T9" fmla="*/ 244 h 356"/>
                <a:gd name="T10" fmla="*/ 110 w 356"/>
                <a:gd name="T11" fmla="*/ 244 h 356"/>
                <a:gd name="T12" fmla="*/ 110 w 356"/>
                <a:gd name="T13" fmla="*/ 356 h 356"/>
                <a:gd name="T14" fmla="*/ 244 w 356"/>
                <a:gd name="T15" fmla="*/ 356 h 356"/>
                <a:gd name="T16" fmla="*/ 244 w 356"/>
                <a:gd name="T17" fmla="*/ 244 h 356"/>
                <a:gd name="T18" fmla="*/ 356 w 356"/>
                <a:gd name="T19" fmla="*/ 244 h 356"/>
                <a:gd name="T20" fmla="*/ 356 w 356"/>
                <a:gd name="T21" fmla="*/ 112 h 356"/>
                <a:gd name="T22" fmla="*/ 244 w 356"/>
                <a:gd name="T23" fmla="*/ 112 h 356"/>
                <a:gd name="T24" fmla="*/ 244 w 356"/>
                <a:gd name="T2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356">
                  <a:moveTo>
                    <a:pt x="244" y="0"/>
                  </a:moveTo>
                  <a:lnTo>
                    <a:pt x="110" y="0"/>
                  </a:lnTo>
                  <a:lnTo>
                    <a:pt x="110" y="112"/>
                  </a:lnTo>
                  <a:lnTo>
                    <a:pt x="0" y="112"/>
                  </a:lnTo>
                  <a:lnTo>
                    <a:pt x="0" y="244"/>
                  </a:lnTo>
                  <a:lnTo>
                    <a:pt x="110" y="244"/>
                  </a:lnTo>
                  <a:lnTo>
                    <a:pt x="110" y="356"/>
                  </a:lnTo>
                  <a:lnTo>
                    <a:pt x="244" y="356"/>
                  </a:lnTo>
                  <a:lnTo>
                    <a:pt x="244" y="244"/>
                  </a:lnTo>
                  <a:lnTo>
                    <a:pt x="356" y="244"/>
                  </a:lnTo>
                  <a:lnTo>
                    <a:pt x="356" y="112"/>
                  </a:lnTo>
                  <a:lnTo>
                    <a:pt x="244" y="112"/>
                  </a:lnTo>
                  <a:lnTo>
                    <a:pt x="2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1">
              <a:extLst>
                <a:ext uri="{FF2B5EF4-FFF2-40B4-BE49-F238E27FC236}">
                  <a16:creationId xmlns:a16="http://schemas.microsoft.com/office/drawing/2014/main" id="{783FDBC5-09A2-4A80-BE99-54BDAA6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8219" y="6000584"/>
              <a:ext cx="344488" cy="346075"/>
            </a:xfrm>
            <a:custGeom>
              <a:avLst/>
              <a:gdLst>
                <a:gd name="T0" fmla="*/ 150 w 217"/>
                <a:gd name="T1" fmla="*/ 0 h 218"/>
                <a:gd name="T2" fmla="*/ 67 w 217"/>
                <a:gd name="T3" fmla="*/ 0 h 218"/>
                <a:gd name="T4" fmla="*/ 67 w 217"/>
                <a:gd name="T5" fmla="*/ 69 h 218"/>
                <a:gd name="T6" fmla="*/ 0 w 217"/>
                <a:gd name="T7" fmla="*/ 69 h 218"/>
                <a:gd name="T8" fmla="*/ 0 w 217"/>
                <a:gd name="T9" fmla="*/ 149 h 218"/>
                <a:gd name="T10" fmla="*/ 67 w 217"/>
                <a:gd name="T11" fmla="*/ 149 h 218"/>
                <a:gd name="T12" fmla="*/ 67 w 217"/>
                <a:gd name="T13" fmla="*/ 218 h 218"/>
                <a:gd name="T14" fmla="*/ 150 w 217"/>
                <a:gd name="T15" fmla="*/ 218 h 218"/>
                <a:gd name="T16" fmla="*/ 150 w 217"/>
                <a:gd name="T17" fmla="*/ 149 h 218"/>
                <a:gd name="T18" fmla="*/ 217 w 217"/>
                <a:gd name="T19" fmla="*/ 149 h 218"/>
                <a:gd name="T20" fmla="*/ 217 w 217"/>
                <a:gd name="T21" fmla="*/ 69 h 218"/>
                <a:gd name="T22" fmla="*/ 150 w 217"/>
                <a:gd name="T23" fmla="*/ 69 h 218"/>
                <a:gd name="T24" fmla="*/ 150 w 217"/>
                <a:gd name="T2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8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83">
              <a:extLst>
                <a:ext uri="{FF2B5EF4-FFF2-40B4-BE49-F238E27FC236}">
                  <a16:creationId xmlns:a16="http://schemas.microsoft.com/office/drawing/2014/main" id="{07CE7F89-6862-4769-A074-56A3A7AAA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956" y="6011696"/>
              <a:ext cx="368300" cy="368300"/>
            </a:xfrm>
            <a:custGeom>
              <a:avLst/>
              <a:gdLst>
                <a:gd name="T0" fmla="*/ 160 w 232"/>
                <a:gd name="T1" fmla="*/ 0 h 232"/>
                <a:gd name="T2" fmla="*/ 73 w 232"/>
                <a:gd name="T3" fmla="*/ 0 h 232"/>
                <a:gd name="T4" fmla="*/ 73 w 232"/>
                <a:gd name="T5" fmla="*/ 72 h 232"/>
                <a:gd name="T6" fmla="*/ 0 w 232"/>
                <a:gd name="T7" fmla="*/ 72 h 232"/>
                <a:gd name="T8" fmla="*/ 0 w 232"/>
                <a:gd name="T9" fmla="*/ 160 h 232"/>
                <a:gd name="T10" fmla="*/ 73 w 232"/>
                <a:gd name="T11" fmla="*/ 160 h 232"/>
                <a:gd name="T12" fmla="*/ 73 w 232"/>
                <a:gd name="T13" fmla="*/ 232 h 232"/>
                <a:gd name="T14" fmla="*/ 160 w 232"/>
                <a:gd name="T15" fmla="*/ 232 h 232"/>
                <a:gd name="T16" fmla="*/ 160 w 232"/>
                <a:gd name="T17" fmla="*/ 160 h 232"/>
                <a:gd name="T18" fmla="*/ 232 w 232"/>
                <a:gd name="T19" fmla="*/ 160 h 232"/>
                <a:gd name="T20" fmla="*/ 232 w 232"/>
                <a:gd name="T21" fmla="*/ 72 h 232"/>
                <a:gd name="T22" fmla="*/ 160 w 232"/>
                <a:gd name="T23" fmla="*/ 72 h 232"/>
                <a:gd name="T24" fmla="*/ 160 w 2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4911072F-1D05-40F3-B260-F42AC8178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9443" y="2613652"/>
              <a:ext cx="698500" cy="698500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FB91E7-83B2-4040-9048-E5A8E745D2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720E2C-5504-48B3-B2B6-64504F148365}"/>
              </a:ext>
            </a:extLst>
          </p:cNvPr>
          <p:cNvSpPr>
            <a:spLocks/>
          </p:cNvSpPr>
          <p:nvPr/>
        </p:nvSpPr>
        <p:spPr bwMode="auto">
          <a:xfrm>
            <a:off x="6377960" y="1588"/>
            <a:ext cx="5814040" cy="6857894"/>
          </a:xfrm>
          <a:custGeom>
            <a:avLst/>
            <a:gdLst>
              <a:gd name="T0" fmla="*/ 2299 w 2299"/>
              <a:gd name="T1" fmla="*/ 0 h 2712"/>
              <a:gd name="T2" fmla="*/ 731 w 2299"/>
              <a:gd name="T3" fmla="*/ 0 h 2712"/>
              <a:gd name="T4" fmla="*/ 161 w 2299"/>
              <a:gd name="T5" fmla="*/ 360 h 2712"/>
              <a:gd name="T6" fmla="*/ 78 w 2299"/>
              <a:gd name="T7" fmla="*/ 726 h 2712"/>
              <a:gd name="T8" fmla="*/ 1333 w 2299"/>
              <a:gd name="T9" fmla="*/ 2712 h 2712"/>
              <a:gd name="T10" fmla="*/ 2299 w 2299"/>
              <a:gd name="T11" fmla="*/ 2712 h 2712"/>
              <a:gd name="T12" fmla="*/ 2299 w 2299"/>
              <a:gd name="T13" fmla="*/ 0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9" h="2712">
                <a:moveTo>
                  <a:pt x="2299" y="0"/>
                </a:moveTo>
                <a:cubicBezTo>
                  <a:pt x="731" y="0"/>
                  <a:pt x="731" y="0"/>
                  <a:pt x="731" y="0"/>
                </a:cubicBezTo>
                <a:cubicBezTo>
                  <a:pt x="161" y="360"/>
                  <a:pt x="161" y="360"/>
                  <a:pt x="161" y="360"/>
                </a:cubicBezTo>
                <a:cubicBezTo>
                  <a:pt x="37" y="438"/>
                  <a:pt x="0" y="602"/>
                  <a:pt x="78" y="726"/>
                </a:cubicBezTo>
                <a:cubicBezTo>
                  <a:pt x="1333" y="2712"/>
                  <a:pt x="1333" y="2712"/>
                  <a:pt x="1333" y="2712"/>
                </a:cubicBezTo>
                <a:cubicBezTo>
                  <a:pt x="2299" y="2712"/>
                  <a:pt x="2299" y="2712"/>
                  <a:pt x="2299" y="2712"/>
                </a:cubicBezTo>
                <a:lnTo>
                  <a:pt x="2299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B6C5EF-0E00-47DB-808C-CAB5D9552839}"/>
              </a:ext>
            </a:extLst>
          </p:cNvPr>
          <p:cNvSpPr>
            <a:spLocks/>
          </p:cNvSpPr>
          <p:nvPr/>
        </p:nvSpPr>
        <p:spPr bwMode="auto">
          <a:xfrm>
            <a:off x="6230937" y="1588"/>
            <a:ext cx="5961063" cy="6857894"/>
          </a:xfrm>
          <a:custGeom>
            <a:avLst/>
            <a:gdLst>
              <a:gd name="T0" fmla="*/ 2357 w 2357"/>
              <a:gd name="T1" fmla="*/ 0 h 2712"/>
              <a:gd name="T2" fmla="*/ 644 w 2357"/>
              <a:gd name="T3" fmla="*/ 0 h 2712"/>
              <a:gd name="T4" fmla="*/ 130 w 2357"/>
              <a:gd name="T5" fmla="*/ 460 h 2712"/>
              <a:gd name="T6" fmla="*/ 108 w 2357"/>
              <a:gd name="T7" fmla="*/ 872 h 2712"/>
              <a:gd name="T8" fmla="*/ 1756 w 2357"/>
              <a:gd name="T9" fmla="*/ 2712 h 2712"/>
              <a:gd name="T10" fmla="*/ 2332 w 2357"/>
              <a:gd name="T11" fmla="*/ 2712 h 2712"/>
              <a:gd name="T12" fmla="*/ 2357 w 2357"/>
              <a:gd name="T13" fmla="*/ 2708 h 2712"/>
              <a:gd name="T14" fmla="*/ 2357 w 2357"/>
              <a:gd name="T15" fmla="*/ 0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57" h="2712">
                <a:moveTo>
                  <a:pt x="2357" y="0"/>
                </a:moveTo>
                <a:cubicBezTo>
                  <a:pt x="644" y="0"/>
                  <a:pt x="644" y="0"/>
                  <a:pt x="644" y="0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1" y="568"/>
                  <a:pt x="0" y="752"/>
                  <a:pt x="108" y="872"/>
                </a:cubicBezTo>
                <a:cubicBezTo>
                  <a:pt x="1756" y="2712"/>
                  <a:pt x="1756" y="2712"/>
                  <a:pt x="1756" y="2712"/>
                </a:cubicBezTo>
                <a:cubicBezTo>
                  <a:pt x="2332" y="2712"/>
                  <a:pt x="2332" y="2712"/>
                  <a:pt x="2332" y="2712"/>
                </a:cubicBezTo>
                <a:cubicBezTo>
                  <a:pt x="2357" y="2708"/>
                  <a:pt x="2357" y="2708"/>
                  <a:pt x="2357" y="2708"/>
                </a:cubicBezTo>
                <a:lnTo>
                  <a:pt x="2357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1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AE2FDB2-08F7-4EF8-AA9A-2B3129052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MedTronic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A36EF1-FD8F-4AB0-BF75-5D72CFB802A1}"/>
              </a:ext>
            </a:extLst>
          </p:cNvPr>
          <p:cNvSpPr txBox="1"/>
          <p:nvPr/>
        </p:nvSpPr>
        <p:spPr>
          <a:xfrm>
            <a:off x="1277141" y="3984492"/>
            <a:ext cx="48230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An IoT-based real-time telemedicine system</a:t>
            </a:r>
          </a:p>
        </p:txBody>
      </p:sp>
      <p:grpSp>
        <p:nvGrpSpPr>
          <p:cNvPr id="38" name="Graphic 16" descr="Open book">
            <a:extLst>
              <a:ext uri="{FF2B5EF4-FFF2-40B4-BE49-F238E27FC236}">
                <a16:creationId xmlns:a16="http://schemas.microsoft.com/office/drawing/2014/main" id="{C974A9B5-FBFB-4818-9FCA-CA561F442B6A}"/>
              </a:ext>
            </a:extLst>
          </p:cNvPr>
          <p:cNvGrpSpPr/>
          <p:nvPr/>
        </p:nvGrpSpPr>
        <p:grpSpPr>
          <a:xfrm>
            <a:off x="1041399" y="4112475"/>
            <a:ext cx="234662" cy="173331"/>
            <a:chOff x="1157152" y="1960657"/>
            <a:chExt cx="274230" cy="202557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B51206-36E1-4BF2-8956-B79379329CB8}"/>
                </a:ext>
              </a:extLst>
            </p:cNvPr>
            <p:cNvSpPr/>
            <p:nvPr/>
          </p:nvSpPr>
          <p:spPr>
            <a:xfrm>
              <a:off x="1157152" y="1979355"/>
              <a:ext cx="274230" cy="183859"/>
            </a:xfrm>
            <a:custGeom>
              <a:avLst/>
              <a:gdLst>
                <a:gd name="connsiteX0" fmla="*/ 255533 w 274230"/>
                <a:gd name="connsiteY0" fmla="*/ 0 h 183858"/>
                <a:gd name="connsiteX1" fmla="*/ 255533 w 274230"/>
                <a:gd name="connsiteY1" fmla="*/ 152696 h 183858"/>
                <a:gd name="connsiteX2" fmla="*/ 18698 w 274230"/>
                <a:gd name="connsiteY2" fmla="*/ 152696 h 183858"/>
                <a:gd name="connsiteX3" fmla="*/ 18698 w 274230"/>
                <a:gd name="connsiteY3" fmla="*/ 0 h 183858"/>
                <a:gd name="connsiteX4" fmla="*/ 0 w 274230"/>
                <a:gd name="connsiteY4" fmla="*/ 0 h 183858"/>
                <a:gd name="connsiteX5" fmla="*/ 0 w 274230"/>
                <a:gd name="connsiteY5" fmla="*/ 174510 h 183858"/>
                <a:gd name="connsiteX6" fmla="*/ 109069 w 274230"/>
                <a:gd name="connsiteY6" fmla="*/ 174510 h 183858"/>
                <a:gd name="connsiteX7" fmla="*/ 118418 w 274230"/>
                <a:gd name="connsiteY7" fmla="*/ 183859 h 183858"/>
                <a:gd name="connsiteX8" fmla="*/ 155813 w 274230"/>
                <a:gd name="connsiteY8" fmla="*/ 183859 h 183858"/>
                <a:gd name="connsiteX9" fmla="*/ 165161 w 274230"/>
                <a:gd name="connsiteY9" fmla="*/ 174510 h 183858"/>
                <a:gd name="connsiteX10" fmla="*/ 274230 w 274230"/>
                <a:gd name="connsiteY10" fmla="*/ 174510 h 183858"/>
                <a:gd name="connsiteX11" fmla="*/ 274230 w 274230"/>
                <a:gd name="connsiteY11" fmla="*/ 0 h 183858"/>
                <a:gd name="connsiteX12" fmla="*/ 255533 w 274230"/>
                <a:gd name="connsiteY12" fmla="*/ 0 h 1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230" h="183858">
                  <a:moveTo>
                    <a:pt x="255533" y="0"/>
                  </a:moveTo>
                  <a:lnTo>
                    <a:pt x="255533" y="152696"/>
                  </a:lnTo>
                  <a:lnTo>
                    <a:pt x="18698" y="152696"/>
                  </a:lnTo>
                  <a:lnTo>
                    <a:pt x="18698" y="0"/>
                  </a:lnTo>
                  <a:lnTo>
                    <a:pt x="0" y="0"/>
                  </a:lnTo>
                  <a:lnTo>
                    <a:pt x="0" y="174510"/>
                  </a:lnTo>
                  <a:lnTo>
                    <a:pt x="109069" y="174510"/>
                  </a:lnTo>
                  <a:cubicBezTo>
                    <a:pt x="109069" y="179808"/>
                    <a:pt x="113120" y="183859"/>
                    <a:pt x="118418" y="183859"/>
                  </a:cubicBezTo>
                  <a:lnTo>
                    <a:pt x="155813" y="183859"/>
                  </a:lnTo>
                  <a:cubicBezTo>
                    <a:pt x="161110" y="183859"/>
                    <a:pt x="165161" y="179808"/>
                    <a:pt x="165161" y="174510"/>
                  </a:cubicBezTo>
                  <a:lnTo>
                    <a:pt x="274230" y="174510"/>
                  </a:lnTo>
                  <a:lnTo>
                    <a:pt x="274230" y="0"/>
                  </a:lnTo>
                  <a:lnTo>
                    <a:pt x="255533" y="0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FB3A4C3-0851-43D9-B26E-33ABF2239078}"/>
                </a:ext>
              </a:extLst>
            </p:cNvPr>
            <p:cNvSpPr/>
            <p:nvPr/>
          </p:nvSpPr>
          <p:spPr>
            <a:xfrm>
              <a:off x="1188315" y="1960657"/>
              <a:ext cx="211905" cy="158929"/>
            </a:xfrm>
            <a:custGeom>
              <a:avLst/>
              <a:gdLst>
                <a:gd name="connsiteX0" fmla="*/ 211905 w 211905"/>
                <a:gd name="connsiteY0" fmla="*/ 0 h 158928"/>
                <a:gd name="connsiteX1" fmla="*/ 0 w 211905"/>
                <a:gd name="connsiteY1" fmla="*/ 0 h 158928"/>
                <a:gd name="connsiteX2" fmla="*/ 0 w 211905"/>
                <a:gd name="connsiteY2" fmla="*/ 158929 h 158928"/>
                <a:gd name="connsiteX3" fmla="*/ 211905 w 211905"/>
                <a:gd name="connsiteY3" fmla="*/ 158929 h 158928"/>
                <a:gd name="connsiteX4" fmla="*/ 211905 w 211905"/>
                <a:gd name="connsiteY4" fmla="*/ 0 h 158928"/>
                <a:gd name="connsiteX5" fmla="*/ 18698 w 211905"/>
                <a:gd name="connsiteY5" fmla="*/ 18698 h 158928"/>
                <a:gd name="connsiteX6" fmla="*/ 99720 w 211905"/>
                <a:gd name="connsiteY6" fmla="*/ 18698 h 158928"/>
                <a:gd name="connsiteX7" fmla="*/ 99720 w 211905"/>
                <a:gd name="connsiteY7" fmla="*/ 140231 h 158928"/>
                <a:gd name="connsiteX8" fmla="*/ 18698 w 211905"/>
                <a:gd name="connsiteY8" fmla="*/ 140231 h 158928"/>
                <a:gd name="connsiteX9" fmla="*/ 18698 w 211905"/>
                <a:gd name="connsiteY9" fmla="*/ 18698 h 158928"/>
                <a:gd name="connsiteX10" fmla="*/ 193208 w 211905"/>
                <a:gd name="connsiteY10" fmla="*/ 140231 h 158928"/>
                <a:gd name="connsiteX11" fmla="*/ 112185 w 211905"/>
                <a:gd name="connsiteY11" fmla="*/ 140231 h 158928"/>
                <a:gd name="connsiteX12" fmla="*/ 112185 w 211905"/>
                <a:gd name="connsiteY12" fmla="*/ 18698 h 158928"/>
                <a:gd name="connsiteX13" fmla="*/ 193208 w 211905"/>
                <a:gd name="connsiteY13" fmla="*/ 18698 h 158928"/>
                <a:gd name="connsiteX14" fmla="*/ 193208 w 211905"/>
                <a:gd name="connsiteY14" fmla="*/ 140231 h 15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905" h="158928">
                  <a:moveTo>
                    <a:pt x="211905" y="0"/>
                  </a:moveTo>
                  <a:lnTo>
                    <a:pt x="0" y="0"/>
                  </a:lnTo>
                  <a:lnTo>
                    <a:pt x="0" y="158929"/>
                  </a:lnTo>
                  <a:lnTo>
                    <a:pt x="211905" y="158929"/>
                  </a:lnTo>
                  <a:lnTo>
                    <a:pt x="211905" y="0"/>
                  </a:lnTo>
                  <a:close/>
                  <a:moveTo>
                    <a:pt x="18698" y="18698"/>
                  </a:moveTo>
                  <a:lnTo>
                    <a:pt x="99720" y="18698"/>
                  </a:lnTo>
                  <a:lnTo>
                    <a:pt x="99720" y="140231"/>
                  </a:lnTo>
                  <a:lnTo>
                    <a:pt x="18698" y="140231"/>
                  </a:lnTo>
                  <a:lnTo>
                    <a:pt x="18698" y="18698"/>
                  </a:lnTo>
                  <a:close/>
                  <a:moveTo>
                    <a:pt x="193208" y="140231"/>
                  </a:moveTo>
                  <a:lnTo>
                    <a:pt x="112185" y="140231"/>
                  </a:lnTo>
                  <a:lnTo>
                    <a:pt x="112185" y="18698"/>
                  </a:lnTo>
                  <a:lnTo>
                    <a:pt x="193208" y="18698"/>
                  </a:lnTo>
                  <a:lnTo>
                    <a:pt x="193208" y="140231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6BE3A8-AF98-495A-80C4-EC94BE38552E}"/>
                </a:ext>
              </a:extLst>
            </p:cNvPr>
            <p:cNvSpPr/>
            <p:nvPr/>
          </p:nvSpPr>
          <p:spPr>
            <a:xfrm>
              <a:off x="1319197" y="2010517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98B3F-8316-4097-80FF-7F97DAC13EEF}"/>
                </a:ext>
              </a:extLst>
            </p:cNvPr>
            <p:cNvSpPr/>
            <p:nvPr/>
          </p:nvSpPr>
          <p:spPr>
            <a:xfrm>
              <a:off x="1319197" y="2029215"/>
              <a:ext cx="43628" cy="9349"/>
            </a:xfrm>
            <a:custGeom>
              <a:avLst/>
              <a:gdLst>
                <a:gd name="connsiteX0" fmla="*/ 0 w 43627"/>
                <a:gd name="connsiteY0" fmla="*/ 0 h 9348"/>
                <a:gd name="connsiteX1" fmla="*/ 43628 w 43627"/>
                <a:gd name="connsiteY1" fmla="*/ 0 h 9348"/>
                <a:gd name="connsiteX2" fmla="*/ 43628 w 43627"/>
                <a:gd name="connsiteY2" fmla="*/ 9349 h 9348"/>
                <a:gd name="connsiteX3" fmla="*/ 0 w 43627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27" h="9348">
                  <a:moveTo>
                    <a:pt x="0" y="0"/>
                  </a:moveTo>
                  <a:lnTo>
                    <a:pt x="43628" y="0"/>
                  </a:lnTo>
                  <a:lnTo>
                    <a:pt x="436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B3EF44-8324-46D4-B556-2D34B46CC65F}"/>
                </a:ext>
              </a:extLst>
            </p:cNvPr>
            <p:cNvSpPr/>
            <p:nvPr/>
          </p:nvSpPr>
          <p:spPr>
            <a:xfrm>
              <a:off x="1319197" y="2047912"/>
              <a:ext cx="28046" cy="9349"/>
            </a:xfrm>
            <a:custGeom>
              <a:avLst/>
              <a:gdLst>
                <a:gd name="connsiteX0" fmla="*/ 0 w 28046"/>
                <a:gd name="connsiteY0" fmla="*/ 0 h 9348"/>
                <a:gd name="connsiteX1" fmla="*/ 30228 w 28046"/>
                <a:gd name="connsiteY1" fmla="*/ 0 h 9348"/>
                <a:gd name="connsiteX2" fmla="*/ 30228 w 28046"/>
                <a:gd name="connsiteY2" fmla="*/ 9349 h 9348"/>
                <a:gd name="connsiteX3" fmla="*/ 0 w 28046"/>
                <a:gd name="connsiteY3" fmla="*/ 9349 h 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46" h="9348">
                  <a:moveTo>
                    <a:pt x="0" y="0"/>
                  </a:moveTo>
                  <a:lnTo>
                    <a:pt x="30228" y="0"/>
                  </a:lnTo>
                  <a:lnTo>
                    <a:pt x="30228" y="9349"/>
                  </a:lnTo>
                  <a:lnTo>
                    <a:pt x="0" y="9349"/>
                  </a:lnTo>
                  <a:close/>
                </a:path>
              </a:pathLst>
            </a:custGeom>
            <a:grpFill/>
            <a:ln w="3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pic>
        <p:nvPicPr>
          <p:cNvPr id="4" name="Picture Placeholder 3" descr="A picture containing text, room, gambling house, vector graphics&#10;&#10;Description automatically generated">
            <a:extLst>
              <a:ext uri="{FF2B5EF4-FFF2-40B4-BE49-F238E27FC236}">
                <a16:creationId xmlns:a16="http://schemas.microsoft.com/office/drawing/2014/main" id="{937E5111-3E7A-EB3F-8D8F-D2623F2FCC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767"/>
          <a:stretch>
            <a:fillRect/>
          </a:stretch>
        </p:blipFill>
        <p:spPr>
          <a:xfrm>
            <a:off x="7848601" y="1052992"/>
            <a:ext cx="1533525" cy="3335955"/>
          </a:xfr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0473369-8B85-42B7-9F60-F83BC809B8A6}"/>
              </a:ext>
            </a:extLst>
          </p:cNvPr>
          <p:cNvGrpSpPr/>
          <p:nvPr/>
        </p:nvGrpSpPr>
        <p:grpSpPr>
          <a:xfrm>
            <a:off x="5194300" y="-139700"/>
            <a:ext cx="6997700" cy="6997700"/>
            <a:chOff x="7869646" y="2589203"/>
            <a:chExt cx="4267209" cy="42672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9C9841-4C2D-4916-95FF-02312787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646" y="2589203"/>
              <a:ext cx="4267209" cy="426720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B232E2F-C2A4-4760-82F5-B5AD0B5B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646" y="2589203"/>
              <a:ext cx="4267209" cy="426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53688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7" grpId="0" build="p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Hardware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Hardware Setup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4188678" y="604084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Placeholder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53E9F5B-D909-61C0-F686-63C90F7936A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t="12069" b="-319"/>
          <a:stretch/>
        </p:blipFill>
        <p:spPr>
          <a:xfrm>
            <a:off x="1074821" y="1732639"/>
            <a:ext cx="9978190" cy="5125361"/>
          </a:xfrm>
        </p:spPr>
      </p:pic>
    </p:spTree>
    <p:extLst>
      <p:ext uri="{BB962C8B-B14F-4D97-AF65-F5344CB8AC3E}">
        <p14:creationId xmlns:p14="http://schemas.microsoft.com/office/powerpoint/2010/main" val="420038167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45D823-C000-49FC-A8CC-A65E120916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E98404-9FE6-4827-BE34-38C04E7691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Device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0E38C5-76CA-4A53-819E-B83247CA51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Primary device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2953AE-C8AE-4759-AC93-8A5B3F5EEBC4}"/>
              </a:ext>
            </a:extLst>
          </p:cNvPr>
          <p:cNvSpPr/>
          <p:nvPr/>
        </p:nvSpPr>
        <p:spPr>
          <a:xfrm>
            <a:off x="914400" y="2261502"/>
            <a:ext cx="10363200" cy="4063098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B08C32-AB0F-4FDB-B7C4-AE9FFEBF67C0}"/>
              </a:ext>
            </a:extLst>
          </p:cNvPr>
          <p:cNvSpPr txBox="1"/>
          <p:nvPr/>
        </p:nvSpPr>
        <p:spPr>
          <a:xfrm>
            <a:off x="1959322" y="3975051"/>
            <a:ext cx="4484985" cy="34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375D9-1646-4B5F-8562-257272C1F572}"/>
              </a:ext>
            </a:extLst>
          </p:cNvPr>
          <p:cNvSpPr txBox="1"/>
          <p:nvPr/>
        </p:nvSpPr>
        <p:spPr>
          <a:xfrm>
            <a:off x="2137122" y="3791475"/>
            <a:ext cx="448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+mj-lt"/>
              </a:rPr>
              <a:t>Digital Stethoscope</a:t>
            </a:r>
            <a:endParaRPr lang="en-ID" sz="4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017DF-8083-4885-88B0-DAE66AD03A0C}"/>
              </a:ext>
            </a:extLst>
          </p:cNvPr>
          <p:cNvGrpSpPr/>
          <p:nvPr/>
        </p:nvGrpSpPr>
        <p:grpSpPr>
          <a:xfrm>
            <a:off x="6917433" y="781884"/>
            <a:ext cx="839855" cy="839855"/>
            <a:chOff x="6176699" y="1464128"/>
            <a:chExt cx="1103086" cy="110308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876B61-9187-417D-B700-6426CA2FE924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5A80738F-C8A3-4938-B50B-31B5F8004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7" name="Picture Placeholder 6" descr="A picture containing table, indoor, cloth&#10;&#10;Description automatically generated">
            <a:extLst>
              <a:ext uri="{FF2B5EF4-FFF2-40B4-BE49-F238E27FC236}">
                <a16:creationId xmlns:a16="http://schemas.microsoft.com/office/drawing/2014/main" id="{B742E68A-B57C-71AA-425F-061AD24F7A8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4286" r="29" b="28335"/>
          <a:stretch/>
        </p:blipFill>
        <p:spPr>
          <a:xfrm>
            <a:off x="7597833" y="2023807"/>
            <a:ext cx="3325154" cy="4538487"/>
          </a:xfrm>
        </p:spPr>
      </p:pic>
    </p:spTree>
    <p:extLst>
      <p:ext uri="{BB962C8B-B14F-4D97-AF65-F5344CB8AC3E}">
        <p14:creationId xmlns:p14="http://schemas.microsoft.com/office/powerpoint/2010/main" val="369565709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5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A67C2E-A304-430A-B6E1-EEF398BDBE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13" name="Freeform 5">
            <a:extLst>
              <a:ext uri="{FF2B5EF4-FFF2-40B4-BE49-F238E27FC236}">
                <a16:creationId xmlns:a16="http://schemas.microsoft.com/office/drawing/2014/main" id="{67256D1F-0A55-4439-A859-CB4A2BC9C778}"/>
              </a:ext>
            </a:extLst>
          </p:cNvPr>
          <p:cNvSpPr>
            <a:spLocks/>
          </p:cNvSpPr>
          <p:nvPr/>
        </p:nvSpPr>
        <p:spPr bwMode="auto">
          <a:xfrm>
            <a:off x="794" y="0"/>
            <a:ext cx="12190412" cy="3947212"/>
          </a:xfrm>
          <a:custGeom>
            <a:avLst/>
            <a:gdLst>
              <a:gd name="T0" fmla="*/ 0 w 3296"/>
              <a:gd name="T1" fmla="*/ 0 h 1419"/>
              <a:gd name="T2" fmla="*/ 0 w 3296"/>
              <a:gd name="T3" fmla="*/ 976 h 1419"/>
              <a:gd name="T4" fmla="*/ 1019 w 3296"/>
              <a:gd name="T5" fmla="*/ 1367 h 1419"/>
              <a:gd name="T6" fmla="*/ 1648 w 3296"/>
              <a:gd name="T7" fmla="*/ 1419 h 1419"/>
              <a:gd name="T8" fmla="*/ 2277 w 3296"/>
              <a:gd name="T9" fmla="*/ 1367 h 1419"/>
              <a:gd name="T10" fmla="*/ 3296 w 3296"/>
              <a:gd name="T11" fmla="*/ 976 h 1419"/>
              <a:gd name="T12" fmla="*/ 3296 w 3296"/>
              <a:gd name="T13" fmla="*/ 0 h 1419"/>
              <a:gd name="T14" fmla="*/ 0 w 3296"/>
              <a:gd name="T15" fmla="*/ 0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1419">
                <a:moveTo>
                  <a:pt x="0" y="0"/>
                </a:moveTo>
                <a:cubicBezTo>
                  <a:pt x="0" y="976"/>
                  <a:pt x="0" y="976"/>
                  <a:pt x="0" y="976"/>
                </a:cubicBezTo>
                <a:cubicBezTo>
                  <a:pt x="249" y="1157"/>
                  <a:pt x="604" y="1296"/>
                  <a:pt x="1019" y="1367"/>
                </a:cubicBezTo>
                <a:cubicBezTo>
                  <a:pt x="1217" y="1400"/>
                  <a:pt x="1428" y="1419"/>
                  <a:pt x="1648" y="1419"/>
                </a:cubicBezTo>
                <a:cubicBezTo>
                  <a:pt x="1868" y="1419"/>
                  <a:pt x="2079" y="1400"/>
                  <a:pt x="2277" y="1367"/>
                </a:cubicBezTo>
                <a:cubicBezTo>
                  <a:pt x="2692" y="1296"/>
                  <a:pt x="3047" y="1157"/>
                  <a:pt x="3296" y="976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174F2ED-6E5E-480F-B76A-109CB8FFF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Signal Transfer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DEF57C03-74CF-44CA-A5C8-61A179154E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2909" y="1255665"/>
            <a:ext cx="4654550" cy="260350"/>
          </a:xfrm>
        </p:spPr>
        <p:txBody>
          <a:bodyPr>
            <a:noAutofit/>
          </a:bodyPr>
          <a:lstStyle/>
          <a:p>
            <a:r>
              <a:rPr lang="en-US" sz="1600" dirty="0"/>
              <a:t>Transportation of stethoscope data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93F66B5-AB4F-41AA-8FFD-3C6F34A40302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4DD474B-14E9-4846-9090-50710D33B6FF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87">
              <a:extLst>
                <a:ext uri="{FF2B5EF4-FFF2-40B4-BE49-F238E27FC236}">
                  <a16:creationId xmlns:a16="http://schemas.microsoft.com/office/drawing/2014/main" id="{C287DD7F-595F-4C11-926F-C220213E1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1AAA2D3-453F-4129-A8A4-30A9A5737622}"/>
              </a:ext>
            </a:extLst>
          </p:cNvPr>
          <p:cNvGrpSpPr/>
          <p:nvPr/>
        </p:nvGrpSpPr>
        <p:grpSpPr>
          <a:xfrm>
            <a:off x="1666573" y="1959340"/>
            <a:ext cx="2203865" cy="2035847"/>
            <a:chOff x="892793" y="1710900"/>
            <a:chExt cx="2203865" cy="203584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353D204-3E1B-415C-8CA3-37063606C85A}"/>
                </a:ext>
              </a:extLst>
            </p:cNvPr>
            <p:cNvGrpSpPr/>
            <p:nvPr/>
          </p:nvGrpSpPr>
          <p:grpSpPr>
            <a:xfrm>
              <a:off x="1517652" y="2342929"/>
              <a:ext cx="927098" cy="1403818"/>
              <a:chOff x="5769936" y="1850322"/>
              <a:chExt cx="652130" cy="987460"/>
            </a:xfrm>
          </p:grpSpPr>
          <p:sp>
            <p:nvSpPr>
              <p:cNvPr id="4" name="Freeform 27">
                <a:extLst>
                  <a:ext uri="{FF2B5EF4-FFF2-40B4-BE49-F238E27FC236}">
                    <a16:creationId xmlns:a16="http://schemas.microsoft.com/office/drawing/2014/main" id="{C81E8F6F-277D-410B-8861-67A6A7ACC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457" y="2289465"/>
                <a:ext cx="265089" cy="129395"/>
              </a:xfrm>
              <a:custGeom>
                <a:avLst/>
                <a:gdLst>
                  <a:gd name="T0" fmla="*/ 260 w 481"/>
                  <a:gd name="T1" fmla="*/ 23 h 235"/>
                  <a:gd name="T2" fmla="*/ 0 w 481"/>
                  <a:gd name="T3" fmla="*/ 225 h 235"/>
                  <a:gd name="T4" fmla="*/ 117 w 481"/>
                  <a:gd name="T5" fmla="*/ 235 h 235"/>
                  <a:gd name="T6" fmla="*/ 407 w 481"/>
                  <a:gd name="T7" fmla="*/ 110 h 235"/>
                  <a:gd name="T8" fmla="*/ 481 w 481"/>
                  <a:gd name="T9" fmla="*/ 21 h 235"/>
                  <a:gd name="T10" fmla="*/ 260 w 481"/>
                  <a:gd name="T11" fmla="*/ 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235">
                    <a:moveTo>
                      <a:pt x="260" y="23"/>
                    </a:moveTo>
                    <a:cubicBezTo>
                      <a:pt x="154" y="58"/>
                      <a:pt x="80" y="145"/>
                      <a:pt x="0" y="225"/>
                    </a:cubicBezTo>
                    <a:cubicBezTo>
                      <a:pt x="39" y="230"/>
                      <a:pt x="78" y="235"/>
                      <a:pt x="117" y="235"/>
                    </a:cubicBezTo>
                    <a:cubicBezTo>
                      <a:pt x="225" y="233"/>
                      <a:pt x="332" y="187"/>
                      <a:pt x="407" y="110"/>
                    </a:cubicBezTo>
                    <a:cubicBezTo>
                      <a:pt x="433" y="82"/>
                      <a:pt x="456" y="50"/>
                      <a:pt x="481" y="21"/>
                    </a:cubicBezTo>
                    <a:cubicBezTo>
                      <a:pt x="407" y="5"/>
                      <a:pt x="331" y="0"/>
                      <a:pt x="260" y="23"/>
                    </a:cubicBezTo>
                    <a:close/>
                  </a:path>
                </a:pathLst>
              </a:custGeom>
              <a:solidFill>
                <a:srgbClr val="664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4F640B1-8754-4D9A-A2AA-987878BEA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70105" y="2257744"/>
                <a:ext cx="851791" cy="146094"/>
              </a:xfrm>
              <a:custGeom>
                <a:avLst/>
                <a:gdLst>
                  <a:gd name="connsiteX0" fmla="*/ 2583502 w 2583502"/>
                  <a:gd name="connsiteY0" fmla="*/ 221555 h 443107"/>
                  <a:gd name="connsiteX1" fmla="*/ 2443357 w 2583502"/>
                  <a:gd name="connsiteY1" fmla="*/ 443107 h 443107"/>
                  <a:gd name="connsiteX2" fmla="*/ 1 w 2583502"/>
                  <a:gd name="connsiteY2" fmla="*/ 443107 h 443107"/>
                  <a:gd name="connsiteX3" fmla="*/ 140146 w 2583502"/>
                  <a:gd name="connsiteY3" fmla="*/ 221555 h 443107"/>
                  <a:gd name="connsiteX4" fmla="*/ 0 w 2583502"/>
                  <a:gd name="connsiteY4" fmla="*/ 0 h 443107"/>
                  <a:gd name="connsiteX5" fmla="*/ 2443356 w 2583502"/>
                  <a:gd name="connsiteY5" fmla="*/ 1 h 443107"/>
                  <a:gd name="connsiteX6" fmla="*/ 2583502 w 2583502"/>
                  <a:gd name="connsiteY6" fmla="*/ 221555 h 44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3502" h="443107">
                    <a:moveTo>
                      <a:pt x="2583502" y="221555"/>
                    </a:moveTo>
                    <a:lnTo>
                      <a:pt x="2443357" y="443107"/>
                    </a:lnTo>
                    <a:lnTo>
                      <a:pt x="1" y="443107"/>
                    </a:lnTo>
                    <a:lnTo>
                      <a:pt x="140146" y="221555"/>
                    </a:lnTo>
                    <a:lnTo>
                      <a:pt x="0" y="0"/>
                    </a:lnTo>
                    <a:lnTo>
                      <a:pt x="2443356" y="1"/>
                    </a:lnTo>
                    <a:lnTo>
                      <a:pt x="2583502" y="22155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E671FB9-4369-49C6-86C5-E71DE6DAA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789810" y="2330340"/>
                <a:ext cx="886681" cy="128203"/>
              </a:xfrm>
              <a:custGeom>
                <a:avLst/>
                <a:gdLst>
                  <a:gd name="connsiteX0" fmla="*/ 2689323 w 2689323"/>
                  <a:gd name="connsiteY0" fmla="*/ 0 h 388843"/>
                  <a:gd name="connsiteX1" fmla="*/ 2443357 w 2689323"/>
                  <a:gd name="connsiteY1" fmla="*/ 388843 h 388843"/>
                  <a:gd name="connsiteX2" fmla="*/ 0 w 2689323"/>
                  <a:gd name="connsiteY2" fmla="*/ 388842 h 388843"/>
                  <a:gd name="connsiteX3" fmla="*/ 245967 w 2689323"/>
                  <a:gd name="connsiteY3" fmla="*/ 0 h 388843"/>
                  <a:gd name="connsiteX4" fmla="*/ 2689323 w 2689323"/>
                  <a:gd name="connsiteY4" fmla="*/ 0 h 38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3" h="388843">
                    <a:moveTo>
                      <a:pt x="2689323" y="0"/>
                    </a:moveTo>
                    <a:lnTo>
                      <a:pt x="2443357" y="388843"/>
                    </a:lnTo>
                    <a:lnTo>
                      <a:pt x="0" y="388842"/>
                    </a:lnTo>
                    <a:lnTo>
                      <a:pt x="245967" y="0"/>
                    </a:lnTo>
                    <a:lnTo>
                      <a:pt x="26893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86D9C3D-4120-4A0D-B489-D69988C8A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515512" y="2330340"/>
                <a:ext cx="886680" cy="128203"/>
              </a:xfrm>
              <a:custGeom>
                <a:avLst/>
                <a:gdLst>
                  <a:gd name="connsiteX0" fmla="*/ 2689322 w 2689322"/>
                  <a:gd name="connsiteY0" fmla="*/ 388842 h 388842"/>
                  <a:gd name="connsiteX1" fmla="*/ 245966 w 2689322"/>
                  <a:gd name="connsiteY1" fmla="*/ 388841 h 388842"/>
                  <a:gd name="connsiteX2" fmla="*/ 0 w 2689322"/>
                  <a:gd name="connsiteY2" fmla="*/ 0 h 388842"/>
                  <a:gd name="connsiteX3" fmla="*/ 2443357 w 2689322"/>
                  <a:gd name="connsiteY3" fmla="*/ 1 h 388842"/>
                  <a:gd name="connsiteX4" fmla="*/ 2689322 w 2689322"/>
                  <a:gd name="connsiteY4" fmla="*/ 388842 h 3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2" h="388842">
                    <a:moveTo>
                      <a:pt x="2689322" y="388842"/>
                    </a:moveTo>
                    <a:lnTo>
                      <a:pt x="245966" y="388841"/>
                    </a:lnTo>
                    <a:lnTo>
                      <a:pt x="0" y="0"/>
                    </a:lnTo>
                    <a:lnTo>
                      <a:pt x="2443357" y="1"/>
                    </a:lnTo>
                    <a:lnTo>
                      <a:pt x="2689322" y="3888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75008D2B-404C-47E4-9A29-C7589C352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936" y="1850322"/>
                <a:ext cx="652130" cy="639534"/>
              </a:xfrm>
              <a:custGeom>
                <a:avLst/>
                <a:gdLst>
                  <a:gd name="T0" fmla="*/ 1185 w 1185"/>
                  <a:gd name="T1" fmla="*/ 581 h 1162"/>
                  <a:gd name="T2" fmla="*/ 1080 w 1185"/>
                  <a:gd name="T3" fmla="*/ 739 h 1162"/>
                  <a:gd name="T4" fmla="*/ 1072 w 1185"/>
                  <a:gd name="T5" fmla="*/ 929 h 1162"/>
                  <a:gd name="T6" fmla="*/ 894 w 1185"/>
                  <a:gd name="T7" fmla="*/ 995 h 1162"/>
                  <a:gd name="T8" fmla="*/ 776 w 1185"/>
                  <a:gd name="T9" fmla="*/ 1144 h 1162"/>
                  <a:gd name="T10" fmla="*/ 592 w 1185"/>
                  <a:gd name="T11" fmla="*/ 1093 h 1162"/>
                  <a:gd name="T12" fmla="*/ 409 w 1185"/>
                  <a:gd name="T13" fmla="*/ 1144 h 1162"/>
                  <a:gd name="T14" fmla="*/ 291 w 1185"/>
                  <a:gd name="T15" fmla="*/ 995 h 1162"/>
                  <a:gd name="T16" fmla="*/ 113 w 1185"/>
                  <a:gd name="T17" fmla="*/ 929 h 1162"/>
                  <a:gd name="T18" fmla="*/ 105 w 1185"/>
                  <a:gd name="T19" fmla="*/ 739 h 1162"/>
                  <a:gd name="T20" fmla="*/ 0 w 1185"/>
                  <a:gd name="T21" fmla="*/ 581 h 1162"/>
                  <a:gd name="T22" fmla="*/ 105 w 1185"/>
                  <a:gd name="T23" fmla="*/ 422 h 1162"/>
                  <a:gd name="T24" fmla="*/ 113 w 1185"/>
                  <a:gd name="T25" fmla="*/ 232 h 1162"/>
                  <a:gd name="T26" fmla="*/ 291 w 1185"/>
                  <a:gd name="T27" fmla="*/ 166 h 1162"/>
                  <a:gd name="T28" fmla="*/ 409 w 1185"/>
                  <a:gd name="T29" fmla="*/ 17 h 1162"/>
                  <a:gd name="T30" fmla="*/ 592 w 1185"/>
                  <a:gd name="T31" fmla="*/ 68 h 1162"/>
                  <a:gd name="T32" fmla="*/ 776 w 1185"/>
                  <a:gd name="T33" fmla="*/ 17 h 1162"/>
                  <a:gd name="T34" fmla="*/ 894 w 1185"/>
                  <a:gd name="T35" fmla="*/ 166 h 1162"/>
                  <a:gd name="T36" fmla="*/ 1072 w 1185"/>
                  <a:gd name="T37" fmla="*/ 232 h 1162"/>
                  <a:gd name="T38" fmla="*/ 1080 w 1185"/>
                  <a:gd name="T39" fmla="*/ 422 h 1162"/>
                  <a:gd name="T40" fmla="*/ 1185 w 1185"/>
                  <a:gd name="T41" fmla="*/ 58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5" h="1162">
                    <a:moveTo>
                      <a:pt x="1185" y="581"/>
                    </a:moveTo>
                    <a:cubicBezTo>
                      <a:pt x="1185" y="640"/>
                      <a:pt x="1097" y="685"/>
                      <a:pt x="1080" y="739"/>
                    </a:cubicBezTo>
                    <a:cubicBezTo>
                      <a:pt x="1062" y="795"/>
                      <a:pt x="1105" y="883"/>
                      <a:pt x="1072" y="929"/>
                    </a:cubicBezTo>
                    <a:cubicBezTo>
                      <a:pt x="1038" y="976"/>
                      <a:pt x="940" y="961"/>
                      <a:pt x="894" y="995"/>
                    </a:cubicBezTo>
                    <a:cubicBezTo>
                      <a:pt x="847" y="1029"/>
                      <a:pt x="831" y="1126"/>
                      <a:pt x="776" y="1144"/>
                    </a:cubicBezTo>
                    <a:cubicBezTo>
                      <a:pt x="722" y="1162"/>
                      <a:pt x="652" y="1093"/>
                      <a:pt x="592" y="1093"/>
                    </a:cubicBezTo>
                    <a:cubicBezTo>
                      <a:pt x="533" y="1093"/>
                      <a:pt x="463" y="1162"/>
                      <a:pt x="409" y="1144"/>
                    </a:cubicBezTo>
                    <a:cubicBezTo>
                      <a:pt x="354" y="1126"/>
                      <a:pt x="338" y="1029"/>
                      <a:pt x="291" y="995"/>
                    </a:cubicBezTo>
                    <a:cubicBezTo>
                      <a:pt x="245" y="961"/>
                      <a:pt x="147" y="976"/>
                      <a:pt x="113" y="929"/>
                    </a:cubicBezTo>
                    <a:cubicBezTo>
                      <a:pt x="79" y="883"/>
                      <a:pt x="123" y="795"/>
                      <a:pt x="105" y="739"/>
                    </a:cubicBezTo>
                    <a:cubicBezTo>
                      <a:pt x="88" y="685"/>
                      <a:pt x="0" y="640"/>
                      <a:pt x="0" y="581"/>
                    </a:cubicBezTo>
                    <a:cubicBezTo>
                      <a:pt x="0" y="521"/>
                      <a:pt x="88" y="476"/>
                      <a:pt x="105" y="422"/>
                    </a:cubicBezTo>
                    <a:cubicBezTo>
                      <a:pt x="123" y="367"/>
                      <a:pt x="79" y="279"/>
                      <a:pt x="113" y="232"/>
                    </a:cubicBezTo>
                    <a:cubicBezTo>
                      <a:pt x="147" y="186"/>
                      <a:pt x="245" y="200"/>
                      <a:pt x="291" y="166"/>
                    </a:cubicBezTo>
                    <a:cubicBezTo>
                      <a:pt x="338" y="132"/>
                      <a:pt x="354" y="35"/>
                      <a:pt x="409" y="17"/>
                    </a:cubicBezTo>
                    <a:cubicBezTo>
                      <a:pt x="463" y="0"/>
                      <a:pt x="533" y="68"/>
                      <a:pt x="592" y="68"/>
                    </a:cubicBezTo>
                    <a:cubicBezTo>
                      <a:pt x="652" y="68"/>
                      <a:pt x="722" y="0"/>
                      <a:pt x="776" y="17"/>
                    </a:cubicBezTo>
                    <a:cubicBezTo>
                      <a:pt x="831" y="35"/>
                      <a:pt x="847" y="132"/>
                      <a:pt x="894" y="166"/>
                    </a:cubicBezTo>
                    <a:cubicBezTo>
                      <a:pt x="940" y="200"/>
                      <a:pt x="1038" y="186"/>
                      <a:pt x="1072" y="232"/>
                    </a:cubicBezTo>
                    <a:cubicBezTo>
                      <a:pt x="1105" y="279"/>
                      <a:pt x="1062" y="367"/>
                      <a:pt x="1080" y="422"/>
                    </a:cubicBezTo>
                    <a:cubicBezTo>
                      <a:pt x="1097" y="476"/>
                      <a:pt x="1185" y="521"/>
                      <a:pt x="1185" y="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Oval 37">
                <a:extLst>
                  <a:ext uri="{FF2B5EF4-FFF2-40B4-BE49-F238E27FC236}">
                    <a16:creationId xmlns:a16="http://schemas.microsoft.com/office/drawing/2014/main" id="{29F3B81E-D2AD-49DD-9052-821C2A870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751" y="1969411"/>
                <a:ext cx="402500" cy="4019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>
                <a:outerShdw blurRad="393700" dist="508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aphic 451" descr="Wreath">
                <a:extLst>
                  <a:ext uri="{FF2B5EF4-FFF2-40B4-BE49-F238E27FC236}">
                    <a16:creationId xmlns:a16="http://schemas.microsoft.com/office/drawing/2014/main" id="{AA3963F9-D430-4388-B238-79153FBFE3AF}"/>
                  </a:ext>
                </a:extLst>
              </p:cNvPr>
              <p:cNvGrpSpPr/>
              <p:nvPr/>
            </p:nvGrpSpPr>
            <p:grpSpPr>
              <a:xfrm>
                <a:off x="5941699" y="2017026"/>
                <a:ext cx="308603" cy="308601"/>
                <a:chOff x="1483646" y="4643739"/>
                <a:chExt cx="316506" cy="316506"/>
              </a:xfrm>
              <a:solidFill>
                <a:schemeClr val="bg2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DD6E5FD6-A442-47A1-B227-C237FB68A4F4}"/>
                    </a:ext>
                  </a:extLst>
                </p:cNvPr>
                <p:cNvSpPr/>
                <p:nvPr/>
              </p:nvSpPr>
              <p:spPr>
                <a:xfrm>
                  <a:off x="1516615" y="4832590"/>
                  <a:ext cx="95611" cy="32969"/>
                </a:xfrm>
                <a:custGeom>
                  <a:avLst/>
                  <a:gdLst>
                    <a:gd name="connsiteX0" fmla="*/ 95611 w 95611"/>
                    <a:gd name="connsiteY0" fmla="*/ 29736 h 32969"/>
                    <a:gd name="connsiteX1" fmla="*/ 51762 w 95611"/>
                    <a:gd name="connsiteY1" fmla="*/ 2701 h 32969"/>
                    <a:gd name="connsiteX2" fmla="*/ 0 w 95611"/>
                    <a:gd name="connsiteY2" fmla="*/ 4350 h 32969"/>
                    <a:gd name="connsiteX3" fmla="*/ 43849 w 95611"/>
                    <a:gd name="connsiteY3" fmla="*/ 31384 h 32969"/>
                    <a:gd name="connsiteX4" fmla="*/ 95611 w 95611"/>
                    <a:gd name="connsiteY4" fmla="*/ 2973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95611" y="29736"/>
                      </a:moveTo>
                      <a:cubicBezTo>
                        <a:pt x="95611" y="29736"/>
                        <a:pt x="78137" y="9625"/>
                        <a:pt x="51762" y="2701"/>
                      </a:cubicBezTo>
                      <a:cubicBezTo>
                        <a:pt x="25386" y="-4222"/>
                        <a:pt x="0" y="4350"/>
                        <a:pt x="0" y="4350"/>
                      </a:cubicBezTo>
                      <a:cubicBezTo>
                        <a:pt x="0" y="4350"/>
                        <a:pt x="17474" y="24461"/>
                        <a:pt x="43849" y="31384"/>
                      </a:cubicBezTo>
                      <a:cubicBezTo>
                        <a:pt x="70225" y="38308"/>
                        <a:pt x="95611" y="29736"/>
                        <a:pt x="95611" y="2973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8E51886-826E-44DF-91BD-A4AFC391403C}"/>
                    </a:ext>
                  </a:extLst>
                </p:cNvPr>
                <p:cNvSpPr/>
                <p:nvPr/>
              </p:nvSpPr>
              <p:spPr>
                <a:xfrm>
                  <a:off x="1513318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69895 h 69235"/>
                    <a:gd name="connsiteX1" fmla="*/ 45498 w 69235"/>
                    <a:gd name="connsiteY1" fmla="*/ 24397 h 69235"/>
                    <a:gd name="connsiteX2" fmla="*/ 0 w 69235"/>
                    <a:gd name="connsiteY2" fmla="*/ 0 h 69235"/>
                    <a:gd name="connsiteX3" fmla="*/ 24397 w 69235"/>
                    <a:gd name="connsiteY3" fmla="*/ 45498 h 69235"/>
                    <a:gd name="connsiteX4" fmla="*/ 69895 w 69235"/>
                    <a:gd name="connsiteY4" fmla="*/ 69895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69895"/>
                      </a:moveTo>
                      <a:cubicBezTo>
                        <a:pt x="69895" y="69895"/>
                        <a:pt x="64620" y="43849"/>
                        <a:pt x="45498" y="24397"/>
                      </a:cubicBezTo>
                      <a:cubicBezTo>
                        <a:pt x="26046" y="5275"/>
                        <a:pt x="0" y="0"/>
                        <a:pt x="0" y="0"/>
                      </a:cubicBezTo>
                      <a:cubicBezTo>
                        <a:pt x="0" y="0"/>
                        <a:pt x="5275" y="26046"/>
                        <a:pt x="24397" y="45498"/>
                      </a:cubicBezTo>
                      <a:cubicBezTo>
                        <a:pt x="43849" y="64620"/>
                        <a:pt x="69895" y="69895"/>
                        <a:pt x="69895" y="69895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2B30E7E-D28A-434B-B692-C28E6A95CD67}"/>
                    </a:ext>
                  </a:extLst>
                </p:cNvPr>
                <p:cNvSpPr/>
                <p:nvPr/>
              </p:nvSpPr>
              <p:spPr>
                <a:xfrm>
                  <a:off x="1544246" y="4697149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51100A0-67A9-423C-A2BF-B2D89225A671}"/>
                    </a:ext>
                  </a:extLst>
                </p:cNvPr>
                <p:cNvSpPr/>
                <p:nvPr/>
              </p:nvSpPr>
              <p:spPr>
                <a:xfrm>
                  <a:off x="1583809" y="4671763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A5B95C7-3BAC-4CE8-8C0A-B3568E7478C6}"/>
                    </a:ext>
                  </a:extLst>
                </p:cNvPr>
                <p:cNvSpPr/>
                <p:nvPr/>
              </p:nvSpPr>
              <p:spPr>
                <a:xfrm>
                  <a:off x="1671571" y="4832446"/>
                  <a:ext cx="95611" cy="32969"/>
                </a:xfrm>
                <a:custGeom>
                  <a:avLst/>
                  <a:gdLst>
                    <a:gd name="connsiteX0" fmla="*/ 43849 w 95611"/>
                    <a:gd name="connsiteY0" fmla="*/ 2846 h 32969"/>
                    <a:gd name="connsiteX1" fmla="*/ 0 w 95611"/>
                    <a:gd name="connsiteY1" fmla="*/ 29880 h 32969"/>
                    <a:gd name="connsiteX2" fmla="*/ 51762 w 95611"/>
                    <a:gd name="connsiteY2" fmla="*/ 31529 h 32969"/>
                    <a:gd name="connsiteX3" fmla="*/ 95611 w 95611"/>
                    <a:gd name="connsiteY3" fmla="*/ 4494 h 32969"/>
                    <a:gd name="connsiteX4" fmla="*/ 43849 w 95611"/>
                    <a:gd name="connsiteY4" fmla="*/ 284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43849" y="2846"/>
                      </a:moveTo>
                      <a:cubicBezTo>
                        <a:pt x="17474" y="9769"/>
                        <a:pt x="0" y="29880"/>
                        <a:pt x="0" y="29880"/>
                      </a:cubicBezTo>
                      <a:cubicBezTo>
                        <a:pt x="0" y="29880"/>
                        <a:pt x="25386" y="38452"/>
                        <a:pt x="51762" y="31529"/>
                      </a:cubicBezTo>
                      <a:cubicBezTo>
                        <a:pt x="78137" y="24605"/>
                        <a:pt x="95611" y="4494"/>
                        <a:pt x="95611" y="4494"/>
                      </a:cubicBezTo>
                      <a:cubicBezTo>
                        <a:pt x="95611" y="4494"/>
                        <a:pt x="70225" y="-4408"/>
                        <a:pt x="43849" y="284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2EF82CC-6691-42F0-B2AD-9F42F3868F76}"/>
                    </a:ext>
                  </a:extLst>
                </p:cNvPr>
                <p:cNvSpPr/>
                <p:nvPr/>
              </p:nvSpPr>
              <p:spPr>
                <a:xfrm>
                  <a:off x="1700584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0 h 69235"/>
                    <a:gd name="connsiteX1" fmla="*/ 24397 w 69235"/>
                    <a:gd name="connsiteY1" fmla="*/ 24397 h 69235"/>
                    <a:gd name="connsiteX2" fmla="*/ 0 w 69235"/>
                    <a:gd name="connsiteY2" fmla="*/ 69895 h 69235"/>
                    <a:gd name="connsiteX3" fmla="*/ 45498 w 69235"/>
                    <a:gd name="connsiteY3" fmla="*/ 45498 h 69235"/>
                    <a:gd name="connsiteX4" fmla="*/ 69895 w 69235"/>
                    <a:gd name="connsiteY4" fmla="*/ 0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0"/>
                      </a:moveTo>
                      <a:cubicBezTo>
                        <a:pt x="69895" y="0"/>
                        <a:pt x="43849" y="5275"/>
                        <a:pt x="24397" y="24397"/>
                      </a:cubicBezTo>
                      <a:cubicBezTo>
                        <a:pt x="4945" y="43849"/>
                        <a:pt x="0" y="69895"/>
                        <a:pt x="0" y="69895"/>
                      </a:cubicBezTo>
                      <a:cubicBezTo>
                        <a:pt x="0" y="69895"/>
                        <a:pt x="26046" y="64620"/>
                        <a:pt x="45498" y="45498"/>
                      </a:cubicBezTo>
                      <a:cubicBezTo>
                        <a:pt x="64620" y="26046"/>
                        <a:pt x="69895" y="0"/>
                        <a:pt x="69895" y="0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12C38DD-8203-4B2E-A731-445050EE7F2D}"/>
                    </a:ext>
                  </a:extLst>
                </p:cNvPr>
                <p:cNvSpPr/>
                <p:nvPr/>
              </p:nvSpPr>
              <p:spPr>
                <a:xfrm>
                  <a:off x="1705796" y="4697149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D2194935-8B46-486F-B1C4-FF1169E7FDB9}"/>
                    </a:ext>
                  </a:extLst>
                </p:cNvPr>
                <p:cNvSpPr/>
                <p:nvPr/>
              </p:nvSpPr>
              <p:spPr>
                <a:xfrm>
                  <a:off x="1666233" y="4671763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2E26E4DD-8126-4775-B94D-CD5DF30E06EF}"/>
                    </a:ext>
                  </a:extLst>
                </p:cNvPr>
                <p:cNvSpPr/>
                <p:nvPr/>
              </p:nvSpPr>
              <p:spPr>
                <a:xfrm>
                  <a:off x="1551233" y="4870284"/>
                  <a:ext cx="181332" cy="59345"/>
                </a:xfrm>
                <a:custGeom>
                  <a:avLst/>
                  <a:gdLst>
                    <a:gd name="connsiteX0" fmla="*/ 137482 w 181331"/>
                    <a:gd name="connsiteY0" fmla="*/ 2922 h 59344"/>
                    <a:gd name="connsiteX1" fmla="*/ 90666 w 181331"/>
                    <a:gd name="connsiteY1" fmla="*/ 2922 h 59344"/>
                    <a:gd name="connsiteX2" fmla="*/ 43849 w 181331"/>
                    <a:gd name="connsiteY2" fmla="*/ 2592 h 59344"/>
                    <a:gd name="connsiteX3" fmla="*/ 0 w 181331"/>
                    <a:gd name="connsiteY3" fmla="*/ 29627 h 59344"/>
                    <a:gd name="connsiteX4" fmla="*/ 51762 w 181331"/>
                    <a:gd name="connsiteY4" fmla="*/ 31276 h 59344"/>
                    <a:gd name="connsiteX5" fmla="*/ 64290 w 181331"/>
                    <a:gd name="connsiteY5" fmla="*/ 26660 h 59344"/>
                    <a:gd name="connsiteX6" fmla="*/ 44179 w 181331"/>
                    <a:gd name="connsiteY6" fmla="*/ 43474 h 59344"/>
                    <a:gd name="connsiteX7" fmla="*/ 51762 w 181331"/>
                    <a:gd name="connsiteY7" fmla="*/ 61608 h 59344"/>
                    <a:gd name="connsiteX8" fmla="*/ 84072 w 181331"/>
                    <a:gd name="connsiteY8" fmla="*/ 32924 h 59344"/>
                    <a:gd name="connsiteX9" fmla="*/ 90995 w 181331"/>
                    <a:gd name="connsiteY9" fmla="*/ 23693 h 59344"/>
                    <a:gd name="connsiteX10" fmla="*/ 97919 w 181331"/>
                    <a:gd name="connsiteY10" fmla="*/ 32924 h 59344"/>
                    <a:gd name="connsiteX11" fmla="*/ 130229 w 181331"/>
                    <a:gd name="connsiteY11" fmla="*/ 61608 h 59344"/>
                    <a:gd name="connsiteX12" fmla="*/ 137812 w 181331"/>
                    <a:gd name="connsiteY12" fmla="*/ 43474 h 59344"/>
                    <a:gd name="connsiteX13" fmla="*/ 117701 w 181331"/>
                    <a:gd name="connsiteY13" fmla="*/ 26660 h 59344"/>
                    <a:gd name="connsiteX14" fmla="*/ 130229 w 181331"/>
                    <a:gd name="connsiteY14" fmla="*/ 31276 h 59344"/>
                    <a:gd name="connsiteX15" fmla="*/ 181991 w 181331"/>
                    <a:gd name="connsiteY15" fmla="*/ 29627 h 59344"/>
                    <a:gd name="connsiteX16" fmla="*/ 137482 w 181331"/>
                    <a:gd name="connsiteY16" fmla="*/ 2922 h 5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1331" h="59344">
                      <a:moveTo>
                        <a:pt x="137482" y="2922"/>
                      </a:moveTo>
                      <a:cubicBezTo>
                        <a:pt x="118030" y="-2353"/>
                        <a:pt x="99238" y="944"/>
                        <a:pt x="90666" y="2922"/>
                      </a:cubicBezTo>
                      <a:cubicBezTo>
                        <a:pt x="82094" y="944"/>
                        <a:pt x="63301" y="-2353"/>
                        <a:pt x="43849" y="2592"/>
                      </a:cubicBezTo>
                      <a:cubicBezTo>
                        <a:pt x="17474" y="9516"/>
                        <a:pt x="0" y="29627"/>
                        <a:pt x="0" y="29627"/>
                      </a:cubicBezTo>
                      <a:cubicBezTo>
                        <a:pt x="0" y="29627"/>
                        <a:pt x="25386" y="38199"/>
                        <a:pt x="51762" y="31276"/>
                      </a:cubicBezTo>
                      <a:cubicBezTo>
                        <a:pt x="56048" y="29957"/>
                        <a:pt x="60334" y="28638"/>
                        <a:pt x="64290" y="26660"/>
                      </a:cubicBezTo>
                      <a:cubicBezTo>
                        <a:pt x="59345" y="33584"/>
                        <a:pt x="54399" y="39188"/>
                        <a:pt x="44179" y="43474"/>
                      </a:cubicBezTo>
                      <a:lnTo>
                        <a:pt x="51762" y="61608"/>
                      </a:lnTo>
                      <a:cubicBezTo>
                        <a:pt x="69565" y="54025"/>
                        <a:pt x="77148" y="42815"/>
                        <a:pt x="84072" y="32924"/>
                      </a:cubicBezTo>
                      <a:cubicBezTo>
                        <a:pt x="86380" y="29627"/>
                        <a:pt x="88358" y="26660"/>
                        <a:pt x="90995" y="23693"/>
                      </a:cubicBezTo>
                      <a:cubicBezTo>
                        <a:pt x="93303" y="26660"/>
                        <a:pt x="95611" y="29627"/>
                        <a:pt x="97919" y="32924"/>
                      </a:cubicBezTo>
                      <a:cubicBezTo>
                        <a:pt x="104513" y="42815"/>
                        <a:pt x="112096" y="54025"/>
                        <a:pt x="130229" y="61608"/>
                      </a:cubicBezTo>
                      <a:lnTo>
                        <a:pt x="137812" y="43474"/>
                      </a:lnTo>
                      <a:cubicBezTo>
                        <a:pt x="127591" y="39188"/>
                        <a:pt x="122646" y="33584"/>
                        <a:pt x="117701" y="26660"/>
                      </a:cubicBezTo>
                      <a:cubicBezTo>
                        <a:pt x="121657" y="28309"/>
                        <a:pt x="125613" y="29957"/>
                        <a:pt x="130229" y="31276"/>
                      </a:cubicBezTo>
                      <a:cubicBezTo>
                        <a:pt x="156605" y="38199"/>
                        <a:pt x="181991" y="29627"/>
                        <a:pt x="181991" y="29627"/>
                      </a:cubicBezTo>
                      <a:cubicBezTo>
                        <a:pt x="181991" y="29627"/>
                        <a:pt x="163858" y="9846"/>
                        <a:pt x="137482" y="292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A6FF846-4930-481A-A547-509D73B48263}"/>
                </a:ext>
              </a:extLst>
            </p:cNvPr>
            <p:cNvGrpSpPr/>
            <p:nvPr/>
          </p:nvGrpSpPr>
          <p:grpSpPr>
            <a:xfrm>
              <a:off x="892793" y="1710900"/>
              <a:ext cx="2203865" cy="1564079"/>
              <a:chOff x="892793" y="1710900"/>
              <a:chExt cx="2203865" cy="156407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1DA0ADC-3EF7-4A6D-BDA0-6086FA149280}"/>
                  </a:ext>
                </a:extLst>
              </p:cNvPr>
              <p:cNvSpPr/>
              <p:nvPr/>
            </p:nvSpPr>
            <p:spPr>
              <a:xfrm rot="2700000">
                <a:off x="1611400" y="2254457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F03ED9A-8787-4D48-A6EF-24701FC0E62C}"/>
                  </a:ext>
                </a:extLst>
              </p:cNvPr>
              <p:cNvSpPr/>
              <p:nvPr/>
            </p:nvSpPr>
            <p:spPr>
              <a:xfrm rot="2700000">
                <a:off x="2569413" y="2397653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2DEF4BF-E820-4F11-9F0C-55BE0F7652FF}"/>
                  </a:ext>
                </a:extLst>
              </p:cNvPr>
              <p:cNvSpPr/>
              <p:nvPr/>
            </p:nvSpPr>
            <p:spPr>
              <a:xfrm rot="2700000">
                <a:off x="1250285" y="3229260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02DC6C7-262E-4CE1-903B-FA0CE32874BF}"/>
                  </a:ext>
                </a:extLst>
              </p:cNvPr>
              <p:cNvSpPr/>
              <p:nvPr/>
            </p:nvSpPr>
            <p:spPr>
              <a:xfrm rot="2700000">
                <a:off x="2727732" y="3065221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E7E3771-285A-4842-8A3F-17BA0172A300}"/>
                  </a:ext>
                </a:extLst>
              </p:cNvPr>
              <p:cNvSpPr/>
              <p:nvPr/>
            </p:nvSpPr>
            <p:spPr>
              <a:xfrm rot="2700000">
                <a:off x="130565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A0E91B7-46C9-4562-BD42-7B63702C0121}"/>
                  </a:ext>
                </a:extLst>
              </p:cNvPr>
              <p:cNvSpPr/>
              <p:nvPr/>
            </p:nvSpPr>
            <p:spPr>
              <a:xfrm rot="2700000">
                <a:off x="892793" y="2609568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7E06640-B409-4E61-8BF0-30730D9F9733}"/>
                  </a:ext>
                </a:extLst>
              </p:cNvPr>
              <p:cNvSpPr/>
              <p:nvPr/>
            </p:nvSpPr>
            <p:spPr>
              <a:xfrm rot="2700000">
                <a:off x="240036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01C9F0-56CE-4CE7-A509-7B15EFBD0905}"/>
                  </a:ext>
                </a:extLst>
              </p:cNvPr>
              <p:cNvSpPr/>
              <p:nvPr/>
            </p:nvSpPr>
            <p:spPr>
              <a:xfrm rot="2700000">
                <a:off x="2844367" y="2111736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72ED2DC-4F50-4B22-AE29-DC2F1BE68A0C}"/>
                  </a:ext>
                </a:extLst>
              </p:cNvPr>
              <p:cNvSpPr/>
              <p:nvPr/>
            </p:nvSpPr>
            <p:spPr>
              <a:xfrm rot="5400000">
                <a:off x="1868689" y="1710900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1F4B522-B82D-4EBA-9CCC-3CA6AD1D9524}"/>
                  </a:ext>
                </a:extLst>
              </p:cNvPr>
              <p:cNvSpPr/>
              <p:nvPr/>
            </p:nvSpPr>
            <p:spPr>
              <a:xfrm rot="5400000">
                <a:off x="2994662" y="2512231"/>
                <a:ext cx="101996" cy="101996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3F59CB3-2E66-4B1B-8D4D-BF5A6076601A}"/>
                  </a:ext>
                </a:extLst>
              </p:cNvPr>
              <p:cNvSpPr/>
              <p:nvPr/>
            </p:nvSpPr>
            <p:spPr>
              <a:xfrm rot="5400000">
                <a:off x="982687" y="2134595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DD288F7-51FA-443E-ADF4-1CB12726F04D}"/>
                  </a:ext>
                </a:extLst>
              </p:cNvPr>
              <p:cNvSpPr/>
              <p:nvPr/>
            </p:nvSpPr>
            <p:spPr>
              <a:xfrm rot="5400000">
                <a:off x="1303284" y="2818162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BBD7770-4185-40C0-AE7A-A583345BB4CF}"/>
                  </a:ext>
                </a:extLst>
              </p:cNvPr>
              <p:cNvSpPr/>
              <p:nvPr/>
            </p:nvSpPr>
            <p:spPr>
              <a:xfrm rot="5400000">
                <a:off x="1253057" y="2416533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4B4165D-E47D-4FBB-94D4-60A2793C7EB0}"/>
              </a:ext>
            </a:extLst>
          </p:cNvPr>
          <p:cNvGrpSpPr/>
          <p:nvPr/>
        </p:nvGrpSpPr>
        <p:grpSpPr>
          <a:xfrm>
            <a:off x="4652143" y="1643483"/>
            <a:ext cx="2887716" cy="2667562"/>
            <a:chOff x="892793" y="1710900"/>
            <a:chExt cx="2203865" cy="203584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D34C458-D856-4CE0-91AC-1D95155C09C5}"/>
                </a:ext>
              </a:extLst>
            </p:cNvPr>
            <p:cNvGrpSpPr/>
            <p:nvPr/>
          </p:nvGrpSpPr>
          <p:grpSpPr>
            <a:xfrm>
              <a:off x="1517652" y="2342929"/>
              <a:ext cx="927098" cy="1403818"/>
              <a:chOff x="5769936" y="1850322"/>
              <a:chExt cx="652130" cy="987460"/>
            </a:xfrm>
          </p:grpSpPr>
          <p:sp>
            <p:nvSpPr>
              <p:cNvPr id="148" name="Freeform 27">
                <a:extLst>
                  <a:ext uri="{FF2B5EF4-FFF2-40B4-BE49-F238E27FC236}">
                    <a16:creationId xmlns:a16="http://schemas.microsoft.com/office/drawing/2014/main" id="{E249D40C-F4E0-4E42-B221-B40AD7F92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457" y="2289465"/>
                <a:ext cx="265089" cy="129395"/>
              </a:xfrm>
              <a:custGeom>
                <a:avLst/>
                <a:gdLst>
                  <a:gd name="T0" fmla="*/ 260 w 481"/>
                  <a:gd name="T1" fmla="*/ 23 h 235"/>
                  <a:gd name="T2" fmla="*/ 0 w 481"/>
                  <a:gd name="T3" fmla="*/ 225 h 235"/>
                  <a:gd name="T4" fmla="*/ 117 w 481"/>
                  <a:gd name="T5" fmla="*/ 235 h 235"/>
                  <a:gd name="T6" fmla="*/ 407 w 481"/>
                  <a:gd name="T7" fmla="*/ 110 h 235"/>
                  <a:gd name="T8" fmla="*/ 481 w 481"/>
                  <a:gd name="T9" fmla="*/ 21 h 235"/>
                  <a:gd name="T10" fmla="*/ 260 w 481"/>
                  <a:gd name="T11" fmla="*/ 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235">
                    <a:moveTo>
                      <a:pt x="260" y="23"/>
                    </a:moveTo>
                    <a:cubicBezTo>
                      <a:pt x="154" y="58"/>
                      <a:pt x="80" y="145"/>
                      <a:pt x="0" y="225"/>
                    </a:cubicBezTo>
                    <a:cubicBezTo>
                      <a:pt x="39" y="230"/>
                      <a:pt x="78" y="235"/>
                      <a:pt x="117" y="235"/>
                    </a:cubicBezTo>
                    <a:cubicBezTo>
                      <a:pt x="225" y="233"/>
                      <a:pt x="332" y="187"/>
                      <a:pt x="407" y="110"/>
                    </a:cubicBezTo>
                    <a:cubicBezTo>
                      <a:pt x="433" y="82"/>
                      <a:pt x="456" y="50"/>
                      <a:pt x="481" y="21"/>
                    </a:cubicBezTo>
                    <a:cubicBezTo>
                      <a:pt x="407" y="5"/>
                      <a:pt x="331" y="0"/>
                      <a:pt x="260" y="23"/>
                    </a:cubicBezTo>
                    <a:close/>
                  </a:path>
                </a:pathLst>
              </a:custGeom>
              <a:solidFill>
                <a:srgbClr val="664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BA59EA-DEDD-4119-A37B-94AEA2ECB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70105" y="2257744"/>
                <a:ext cx="851791" cy="146094"/>
              </a:xfrm>
              <a:custGeom>
                <a:avLst/>
                <a:gdLst>
                  <a:gd name="connsiteX0" fmla="*/ 2583502 w 2583502"/>
                  <a:gd name="connsiteY0" fmla="*/ 221555 h 443107"/>
                  <a:gd name="connsiteX1" fmla="*/ 2443357 w 2583502"/>
                  <a:gd name="connsiteY1" fmla="*/ 443107 h 443107"/>
                  <a:gd name="connsiteX2" fmla="*/ 1 w 2583502"/>
                  <a:gd name="connsiteY2" fmla="*/ 443107 h 443107"/>
                  <a:gd name="connsiteX3" fmla="*/ 140146 w 2583502"/>
                  <a:gd name="connsiteY3" fmla="*/ 221555 h 443107"/>
                  <a:gd name="connsiteX4" fmla="*/ 0 w 2583502"/>
                  <a:gd name="connsiteY4" fmla="*/ 0 h 443107"/>
                  <a:gd name="connsiteX5" fmla="*/ 2443356 w 2583502"/>
                  <a:gd name="connsiteY5" fmla="*/ 1 h 443107"/>
                  <a:gd name="connsiteX6" fmla="*/ 2583502 w 2583502"/>
                  <a:gd name="connsiteY6" fmla="*/ 221555 h 44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3502" h="443107">
                    <a:moveTo>
                      <a:pt x="2583502" y="221555"/>
                    </a:moveTo>
                    <a:lnTo>
                      <a:pt x="2443357" y="443107"/>
                    </a:lnTo>
                    <a:lnTo>
                      <a:pt x="1" y="443107"/>
                    </a:lnTo>
                    <a:lnTo>
                      <a:pt x="140146" y="221555"/>
                    </a:lnTo>
                    <a:lnTo>
                      <a:pt x="0" y="0"/>
                    </a:lnTo>
                    <a:lnTo>
                      <a:pt x="2443356" y="1"/>
                    </a:lnTo>
                    <a:lnTo>
                      <a:pt x="2583502" y="22155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F54D4F9-A4FE-48B4-9B69-87D687F48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789810" y="2330340"/>
                <a:ext cx="886681" cy="128203"/>
              </a:xfrm>
              <a:custGeom>
                <a:avLst/>
                <a:gdLst>
                  <a:gd name="connsiteX0" fmla="*/ 2689323 w 2689323"/>
                  <a:gd name="connsiteY0" fmla="*/ 0 h 388843"/>
                  <a:gd name="connsiteX1" fmla="*/ 2443357 w 2689323"/>
                  <a:gd name="connsiteY1" fmla="*/ 388843 h 388843"/>
                  <a:gd name="connsiteX2" fmla="*/ 0 w 2689323"/>
                  <a:gd name="connsiteY2" fmla="*/ 388842 h 388843"/>
                  <a:gd name="connsiteX3" fmla="*/ 245967 w 2689323"/>
                  <a:gd name="connsiteY3" fmla="*/ 0 h 388843"/>
                  <a:gd name="connsiteX4" fmla="*/ 2689323 w 2689323"/>
                  <a:gd name="connsiteY4" fmla="*/ 0 h 38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3" h="388843">
                    <a:moveTo>
                      <a:pt x="2689323" y="0"/>
                    </a:moveTo>
                    <a:lnTo>
                      <a:pt x="2443357" y="388843"/>
                    </a:lnTo>
                    <a:lnTo>
                      <a:pt x="0" y="388842"/>
                    </a:lnTo>
                    <a:lnTo>
                      <a:pt x="245967" y="0"/>
                    </a:lnTo>
                    <a:lnTo>
                      <a:pt x="26893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349CA3A-6E13-419E-8282-7615DA7B8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515512" y="2330340"/>
                <a:ext cx="886680" cy="128203"/>
              </a:xfrm>
              <a:custGeom>
                <a:avLst/>
                <a:gdLst>
                  <a:gd name="connsiteX0" fmla="*/ 2689322 w 2689322"/>
                  <a:gd name="connsiteY0" fmla="*/ 388842 h 388842"/>
                  <a:gd name="connsiteX1" fmla="*/ 245966 w 2689322"/>
                  <a:gd name="connsiteY1" fmla="*/ 388841 h 388842"/>
                  <a:gd name="connsiteX2" fmla="*/ 0 w 2689322"/>
                  <a:gd name="connsiteY2" fmla="*/ 0 h 388842"/>
                  <a:gd name="connsiteX3" fmla="*/ 2443357 w 2689322"/>
                  <a:gd name="connsiteY3" fmla="*/ 1 h 388842"/>
                  <a:gd name="connsiteX4" fmla="*/ 2689322 w 2689322"/>
                  <a:gd name="connsiteY4" fmla="*/ 388842 h 3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2" h="388842">
                    <a:moveTo>
                      <a:pt x="2689322" y="388842"/>
                    </a:moveTo>
                    <a:lnTo>
                      <a:pt x="245966" y="388841"/>
                    </a:lnTo>
                    <a:lnTo>
                      <a:pt x="0" y="0"/>
                    </a:lnTo>
                    <a:lnTo>
                      <a:pt x="2443357" y="1"/>
                    </a:lnTo>
                    <a:lnTo>
                      <a:pt x="2689322" y="3888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Freeform 36">
                <a:extLst>
                  <a:ext uri="{FF2B5EF4-FFF2-40B4-BE49-F238E27FC236}">
                    <a16:creationId xmlns:a16="http://schemas.microsoft.com/office/drawing/2014/main" id="{7376B385-FF2C-49BA-AAEA-CE0ECCBF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936" y="1850322"/>
                <a:ext cx="652130" cy="639534"/>
              </a:xfrm>
              <a:custGeom>
                <a:avLst/>
                <a:gdLst>
                  <a:gd name="T0" fmla="*/ 1185 w 1185"/>
                  <a:gd name="T1" fmla="*/ 581 h 1162"/>
                  <a:gd name="T2" fmla="*/ 1080 w 1185"/>
                  <a:gd name="T3" fmla="*/ 739 h 1162"/>
                  <a:gd name="T4" fmla="*/ 1072 w 1185"/>
                  <a:gd name="T5" fmla="*/ 929 h 1162"/>
                  <a:gd name="T6" fmla="*/ 894 w 1185"/>
                  <a:gd name="T7" fmla="*/ 995 h 1162"/>
                  <a:gd name="T8" fmla="*/ 776 w 1185"/>
                  <a:gd name="T9" fmla="*/ 1144 h 1162"/>
                  <a:gd name="T10" fmla="*/ 592 w 1185"/>
                  <a:gd name="T11" fmla="*/ 1093 h 1162"/>
                  <a:gd name="T12" fmla="*/ 409 w 1185"/>
                  <a:gd name="T13" fmla="*/ 1144 h 1162"/>
                  <a:gd name="T14" fmla="*/ 291 w 1185"/>
                  <a:gd name="T15" fmla="*/ 995 h 1162"/>
                  <a:gd name="T16" fmla="*/ 113 w 1185"/>
                  <a:gd name="T17" fmla="*/ 929 h 1162"/>
                  <a:gd name="T18" fmla="*/ 105 w 1185"/>
                  <a:gd name="T19" fmla="*/ 739 h 1162"/>
                  <a:gd name="T20" fmla="*/ 0 w 1185"/>
                  <a:gd name="T21" fmla="*/ 581 h 1162"/>
                  <a:gd name="T22" fmla="*/ 105 w 1185"/>
                  <a:gd name="T23" fmla="*/ 422 h 1162"/>
                  <a:gd name="T24" fmla="*/ 113 w 1185"/>
                  <a:gd name="T25" fmla="*/ 232 h 1162"/>
                  <a:gd name="T26" fmla="*/ 291 w 1185"/>
                  <a:gd name="T27" fmla="*/ 166 h 1162"/>
                  <a:gd name="T28" fmla="*/ 409 w 1185"/>
                  <a:gd name="T29" fmla="*/ 17 h 1162"/>
                  <a:gd name="T30" fmla="*/ 592 w 1185"/>
                  <a:gd name="T31" fmla="*/ 68 h 1162"/>
                  <a:gd name="T32" fmla="*/ 776 w 1185"/>
                  <a:gd name="T33" fmla="*/ 17 h 1162"/>
                  <a:gd name="T34" fmla="*/ 894 w 1185"/>
                  <a:gd name="T35" fmla="*/ 166 h 1162"/>
                  <a:gd name="T36" fmla="*/ 1072 w 1185"/>
                  <a:gd name="T37" fmla="*/ 232 h 1162"/>
                  <a:gd name="T38" fmla="*/ 1080 w 1185"/>
                  <a:gd name="T39" fmla="*/ 422 h 1162"/>
                  <a:gd name="T40" fmla="*/ 1185 w 1185"/>
                  <a:gd name="T41" fmla="*/ 58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5" h="1162">
                    <a:moveTo>
                      <a:pt x="1185" y="581"/>
                    </a:moveTo>
                    <a:cubicBezTo>
                      <a:pt x="1185" y="640"/>
                      <a:pt x="1097" y="685"/>
                      <a:pt x="1080" y="739"/>
                    </a:cubicBezTo>
                    <a:cubicBezTo>
                      <a:pt x="1062" y="795"/>
                      <a:pt x="1105" y="883"/>
                      <a:pt x="1072" y="929"/>
                    </a:cubicBezTo>
                    <a:cubicBezTo>
                      <a:pt x="1038" y="976"/>
                      <a:pt x="940" y="961"/>
                      <a:pt x="894" y="995"/>
                    </a:cubicBezTo>
                    <a:cubicBezTo>
                      <a:pt x="847" y="1029"/>
                      <a:pt x="831" y="1126"/>
                      <a:pt x="776" y="1144"/>
                    </a:cubicBezTo>
                    <a:cubicBezTo>
                      <a:pt x="722" y="1162"/>
                      <a:pt x="652" y="1093"/>
                      <a:pt x="592" y="1093"/>
                    </a:cubicBezTo>
                    <a:cubicBezTo>
                      <a:pt x="533" y="1093"/>
                      <a:pt x="463" y="1162"/>
                      <a:pt x="409" y="1144"/>
                    </a:cubicBezTo>
                    <a:cubicBezTo>
                      <a:pt x="354" y="1126"/>
                      <a:pt x="338" y="1029"/>
                      <a:pt x="291" y="995"/>
                    </a:cubicBezTo>
                    <a:cubicBezTo>
                      <a:pt x="245" y="961"/>
                      <a:pt x="147" y="976"/>
                      <a:pt x="113" y="929"/>
                    </a:cubicBezTo>
                    <a:cubicBezTo>
                      <a:pt x="79" y="883"/>
                      <a:pt x="123" y="795"/>
                      <a:pt x="105" y="739"/>
                    </a:cubicBezTo>
                    <a:cubicBezTo>
                      <a:pt x="88" y="685"/>
                      <a:pt x="0" y="640"/>
                      <a:pt x="0" y="581"/>
                    </a:cubicBezTo>
                    <a:cubicBezTo>
                      <a:pt x="0" y="521"/>
                      <a:pt x="88" y="476"/>
                      <a:pt x="105" y="422"/>
                    </a:cubicBezTo>
                    <a:cubicBezTo>
                      <a:pt x="123" y="367"/>
                      <a:pt x="79" y="279"/>
                      <a:pt x="113" y="232"/>
                    </a:cubicBezTo>
                    <a:cubicBezTo>
                      <a:pt x="147" y="186"/>
                      <a:pt x="245" y="200"/>
                      <a:pt x="291" y="166"/>
                    </a:cubicBezTo>
                    <a:cubicBezTo>
                      <a:pt x="338" y="132"/>
                      <a:pt x="354" y="35"/>
                      <a:pt x="409" y="17"/>
                    </a:cubicBezTo>
                    <a:cubicBezTo>
                      <a:pt x="463" y="0"/>
                      <a:pt x="533" y="68"/>
                      <a:pt x="592" y="68"/>
                    </a:cubicBezTo>
                    <a:cubicBezTo>
                      <a:pt x="652" y="68"/>
                      <a:pt x="722" y="0"/>
                      <a:pt x="776" y="17"/>
                    </a:cubicBezTo>
                    <a:cubicBezTo>
                      <a:pt x="831" y="35"/>
                      <a:pt x="847" y="132"/>
                      <a:pt x="894" y="166"/>
                    </a:cubicBezTo>
                    <a:cubicBezTo>
                      <a:pt x="940" y="200"/>
                      <a:pt x="1038" y="186"/>
                      <a:pt x="1072" y="232"/>
                    </a:cubicBezTo>
                    <a:cubicBezTo>
                      <a:pt x="1105" y="279"/>
                      <a:pt x="1062" y="367"/>
                      <a:pt x="1080" y="422"/>
                    </a:cubicBezTo>
                    <a:cubicBezTo>
                      <a:pt x="1097" y="476"/>
                      <a:pt x="1185" y="521"/>
                      <a:pt x="1185" y="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Oval 37">
                <a:extLst>
                  <a:ext uri="{FF2B5EF4-FFF2-40B4-BE49-F238E27FC236}">
                    <a16:creationId xmlns:a16="http://schemas.microsoft.com/office/drawing/2014/main" id="{79AC751F-5423-49BE-B1C3-E55B8ABE6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751" y="1969411"/>
                <a:ext cx="402500" cy="4019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>
                <a:outerShdw blurRad="393700" dist="508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4" name="Graphic 451" descr="Wreath">
                <a:extLst>
                  <a:ext uri="{FF2B5EF4-FFF2-40B4-BE49-F238E27FC236}">
                    <a16:creationId xmlns:a16="http://schemas.microsoft.com/office/drawing/2014/main" id="{0D629046-6306-4856-B8AA-BECA4EE44C4E}"/>
                  </a:ext>
                </a:extLst>
              </p:cNvPr>
              <p:cNvGrpSpPr/>
              <p:nvPr/>
            </p:nvGrpSpPr>
            <p:grpSpPr>
              <a:xfrm>
                <a:off x="5941699" y="2017026"/>
                <a:ext cx="308603" cy="308601"/>
                <a:chOff x="1483646" y="4643739"/>
                <a:chExt cx="316506" cy="316506"/>
              </a:xfrm>
              <a:solidFill>
                <a:schemeClr val="bg2"/>
              </a:solidFill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A206412-C053-45B5-AEDD-738C4BE78291}"/>
                    </a:ext>
                  </a:extLst>
                </p:cNvPr>
                <p:cNvSpPr/>
                <p:nvPr/>
              </p:nvSpPr>
              <p:spPr>
                <a:xfrm>
                  <a:off x="1516615" y="4832590"/>
                  <a:ext cx="95611" cy="32969"/>
                </a:xfrm>
                <a:custGeom>
                  <a:avLst/>
                  <a:gdLst>
                    <a:gd name="connsiteX0" fmla="*/ 95611 w 95611"/>
                    <a:gd name="connsiteY0" fmla="*/ 29736 h 32969"/>
                    <a:gd name="connsiteX1" fmla="*/ 51762 w 95611"/>
                    <a:gd name="connsiteY1" fmla="*/ 2701 h 32969"/>
                    <a:gd name="connsiteX2" fmla="*/ 0 w 95611"/>
                    <a:gd name="connsiteY2" fmla="*/ 4350 h 32969"/>
                    <a:gd name="connsiteX3" fmla="*/ 43849 w 95611"/>
                    <a:gd name="connsiteY3" fmla="*/ 31384 h 32969"/>
                    <a:gd name="connsiteX4" fmla="*/ 95611 w 95611"/>
                    <a:gd name="connsiteY4" fmla="*/ 2973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95611" y="29736"/>
                      </a:moveTo>
                      <a:cubicBezTo>
                        <a:pt x="95611" y="29736"/>
                        <a:pt x="78137" y="9625"/>
                        <a:pt x="51762" y="2701"/>
                      </a:cubicBezTo>
                      <a:cubicBezTo>
                        <a:pt x="25386" y="-4222"/>
                        <a:pt x="0" y="4350"/>
                        <a:pt x="0" y="4350"/>
                      </a:cubicBezTo>
                      <a:cubicBezTo>
                        <a:pt x="0" y="4350"/>
                        <a:pt x="17474" y="24461"/>
                        <a:pt x="43849" y="31384"/>
                      </a:cubicBezTo>
                      <a:cubicBezTo>
                        <a:pt x="70225" y="38308"/>
                        <a:pt x="95611" y="29736"/>
                        <a:pt x="95611" y="2973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3DC3983-2ACE-490A-931D-788F0FDDE69D}"/>
                    </a:ext>
                  </a:extLst>
                </p:cNvPr>
                <p:cNvSpPr/>
                <p:nvPr/>
              </p:nvSpPr>
              <p:spPr>
                <a:xfrm>
                  <a:off x="1513318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69895 h 69235"/>
                    <a:gd name="connsiteX1" fmla="*/ 45498 w 69235"/>
                    <a:gd name="connsiteY1" fmla="*/ 24397 h 69235"/>
                    <a:gd name="connsiteX2" fmla="*/ 0 w 69235"/>
                    <a:gd name="connsiteY2" fmla="*/ 0 h 69235"/>
                    <a:gd name="connsiteX3" fmla="*/ 24397 w 69235"/>
                    <a:gd name="connsiteY3" fmla="*/ 45498 h 69235"/>
                    <a:gd name="connsiteX4" fmla="*/ 69895 w 69235"/>
                    <a:gd name="connsiteY4" fmla="*/ 69895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69895"/>
                      </a:moveTo>
                      <a:cubicBezTo>
                        <a:pt x="69895" y="69895"/>
                        <a:pt x="64620" y="43849"/>
                        <a:pt x="45498" y="24397"/>
                      </a:cubicBezTo>
                      <a:cubicBezTo>
                        <a:pt x="26046" y="5275"/>
                        <a:pt x="0" y="0"/>
                        <a:pt x="0" y="0"/>
                      </a:cubicBezTo>
                      <a:cubicBezTo>
                        <a:pt x="0" y="0"/>
                        <a:pt x="5275" y="26046"/>
                        <a:pt x="24397" y="45498"/>
                      </a:cubicBezTo>
                      <a:cubicBezTo>
                        <a:pt x="43849" y="64620"/>
                        <a:pt x="69895" y="69895"/>
                        <a:pt x="69895" y="69895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E992EDB4-97F3-4AB1-81A9-03A610D85BB3}"/>
                    </a:ext>
                  </a:extLst>
                </p:cNvPr>
                <p:cNvSpPr/>
                <p:nvPr/>
              </p:nvSpPr>
              <p:spPr>
                <a:xfrm>
                  <a:off x="1544246" y="4697149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FC971D72-FF11-4421-9D24-7EC70F54A1C9}"/>
                    </a:ext>
                  </a:extLst>
                </p:cNvPr>
                <p:cNvSpPr/>
                <p:nvPr/>
              </p:nvSpPr>
              <p:spPr>
                <a:xfrm>
                  <a:off x="1583809" y="4671763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B3D10514-58C5-449C-8D44-33301F028C83}"/>
                    </a:ext>
                  </a:extLst>
                </p:cNvPr>
                <p:cNvSpPr/>
                <p:nvPr/>
              </p:nvSpPr>
              <p:spPr>
                <a:xfrm>
                  <a:off x="1671571" y="4832446"/>
                  <a:ext cx="95611" cy="32969"/>
                </a:xfrm>
                <a:custGeom>
                  <a:avLst/>
                  <a:gdLst>
                    <a:gd name="connsiteX0" fmla="*/ 43849 w 95611"/>
                    <a:gd name="connsiteY0" fmla="*/ 2846 h 32969"/>
                    <a:gd name="connsiteX1" fmla="*/ 0 w 95611"/>
                    <a:gd name="connsiteY1" fmla="*/ 29880 h 32969"/>
                    <a:gd name="connsiteX2" fmla="*/ 51762 w 95611"/>
                    <a:gd name="connsiteY2" fmla="*/ 31529 h 32969"/>
                    <a:gd name="connsiteX3" fmla="*/ 95611 w 95611"/>
                    <a:gd name="connsiteY3" fmla="*/ 4494 h 32969"/>
                    <a:gd name="connsiteX4" fmla="*/ 43849 w 95611"/>
                    <a:gd name="connsiteY4" fmla="*/ 284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43849" y="2846"/>
                      </a:moveTo>
                      <a:cubicBezTo>
                        <a:pt x="17474" y="9769"/>
                        <a:pt x="0" y="29880"/>
                        <a:pt x="0" y="29880"/>
                      </a:cubicBezTo>
                      <a:cubicBezTo>
                        <a:pt x="0" y="29880"/>
                        <a:pt x="25386" y="38452"/>
                        <a:pt x="51762" y="31529"/>
                      </a:cubicBezTo>
                      <a:cubicBezTo>
                        <a:pt x="78137" y="24605"/>
                        <a:pt x="95611" y="4494"/>
                        <a:pt x="95611" y="4494"/>
                      </a:cubicBezTo>
                      <a:cubicBezTo>
                        <a:pt x="95611" y="4494"/>
                        <a:pt x="70225" y="-4408"/>
                        <a:pt x="43849" y="284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419255F-EDFB-46F1-B3AE-D65086A00206}"/>
                    </a:ext>
                  </a:extLst>
                </p:cNvPr>
                <p:cNvSpPr/>
                <p:nvPr/>
              </p:nvSpPr>
              <p:spPr>
                <a:xfrm>
                  <a:off x="1700584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0 h 69235"/>
                    <a:gd name="connsiteX1" fmla="*/ 24397 w 69235"/>
                    <a:gd name="connsiteY1" fmla="*/ 24397 h 69235"/>
                    <a:gd name="connsiteX2" fmla="*/ 0 w 69235"/>
                    <a:gd name="connsiteY2" fmla="*/ 69895 h 69235"/>
                    <a:gd name="connsiteX3" fmla="*/ 45498 w 69235"/>
                    <a:gd name="connsiteY3" fmla="*/ 45498 h 69235"/>
                    <a:gd name="connsiteX4" fmla="*/ 69895 w 69235"/>
                    <a:gd name="connsiteY4" fmla="*/ 0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0"/>
                      </a:moveTo>
                      <a:cubicBezTo>
                        <a:pt x="69895" y="0"/>
                        <a:pt x="43849" y="5275"/>
                        <a:pt x="24397" y="24397"/>
                      </a:cubicBezTo>
                      <a:cubicBezTo>
                        <a:pt x="4945" y="43849"/>
                        <a:pt x="0" y="69895"/>
                        <a:pt x="0" y="69895"/>
                      </a:cubicBezTo>
                      <a:cubicBezTo>
                        <a:pt x="0" y="69895"/>
                        <a:pt x="26046" y="64620"/>
                        <a:pt x="45498" y="45498"/>
                      </a:cubicBezTo>
                      <a:cubicBezTo>
                        <a:pt x="64620" y="26046"/>
                        <a:pt x="69895" y="0"/>
                        <a:pt x="69895" y="0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FE435659-07FA-4186-BD17-F69CEFBD872B}"/>
                    </a:ext>
                  </a:extLst>
                </p:cNvPr>
                <p:cNvSpPr/>
                <p:nvPr/>
              </p:nvSpPr>
              <p:spPr>
                <a:xfrm>
                  <a:off x="1705796" y="4697149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763006F5-22E0-4249-8AC1-121D3FB2DED5}"/>
                    </a:ext>
                  </a:extLst>
                </p:cNvPr>
                <p:cNvSpPr/>
                <p:nvPr/>
              </p:nvSpPr>
              <p:spPr>
                <a:xfrm>
                  <a:off x="1666233" y="4671763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1E15A2A7-F0BE-4F6A-BD1B-EE15295D8E41}"/>
                    </a:ext>
                  </a:extLst>
                </p:cNvPr>
                <p:cNvSpPr/>
                <p:nvPr/>
              </p:nvSpPr>
              <p:spPr>
                <a:xfrm>
                  <a:off x="1551233" y="4870284"/>
                  <a:ext cx="181332" cy="59345"/>
                </a:xfrm>
                <a:custGeom>
                  <a:avLst/>
                  <a:gdLst>
                    <a:gd name="connsiteX0" fmla="*/ 137482 w 181331"/>
                    <a:gd name="connsiteY0" fmla="*/ 2922 h 59344"/>
                    <a:gd name="connsiteX1" fmla="*/ 90666 w 181331"/>
                    <a:gd name="connsiteY1" fmla="*/ 2922 h 59344"/>
                    <a:gd name="connsiteX2" fmla="*/ 43849 w 181331"/>
                    <a:gd name="connsiteY2" fmla="*/ 2592 h 59344"/>
                    <a:gd name="connsiteX3" fmla="*/ 0 w 181331"/>
                    <a:gd name="connsiteY3" fmla="*/ 29627 h 59344"/>
                    <a:gd name="connsiteX4" fmla="*/ 51762 w 181331"/>
                    <a:gd name="connsiteY4" fmla="*/ 31276 h 59344"/>
                    <a:gd name="connsiteX5" fmla="*/ 64290 w 181331"/>
                    <a:gd name="connsiteY5" fmla="*/ 26660 h 59344"/>
                    <a:gd name="connsiteX6" fmla="*/ 44179 w 181331"/>
                    <a:gd name="connsiteY6" fmla="*/ 43474 h 59344"/>
                    <a:gd name="connsiteX7" fmla="*/ 51762 w 181331"/>
                    <a:gd name="connsiteY7" fmla="*/ 61608 h 59344"/>
                    <a:gd name="connsiteX8" fmla="*/ 84072 w 181331"/>
                    <a:gd name="connsiteY8" fmla="*/ 32924 h 59344"/>
                    <a:gd name="connsiteX9" fmla="*/ 90995 w 181331"/>
                    <a:gd name="connsiteY9" fmla="*/ 23693 h 59344"/>
                    <a:gd name="connsiteX10" fmla="*/ 97919 w 181331"/>
                    <a:gd name="connsiteY10" fmla="*/ 32924 h 59344"/>
                    <a:gd name="connsiteX11" fmla="*/ 130229 w 181331"/>
                    <a:gd name="connsiteY11" fmla="*/ 61608 h 59344"/>
                    <a:gd name="connsiteX12" fmla="*/ 137812 w 181331"/>
                    <a:gd name="connsiteY12" fmla="*/ 43474 h 59344"/>
                    <a:gd name="connsiteX13" fmla="*/ 117701 w 181331"/>
                    <a:gd name="connsiteY13" fmla="*/ 26660 h 59344"/>
                    <a:gd name="connsiteX14" fmla="*/ 130229 w 181331"/>
                    <a:gd name="connsiteY14" fmla="*/ 31276 h 59344"/>
                    <a:gd name="connsiteX15" fmla="*/ 181991 w 181331"/>
                    <a:gd name="connsiteY15" fmla="*/ 29627 h 59344"/>
                    <a:gd name="connsiteX16" fmla="*/ 137482 w 181331"/>
                    <a:gd name="connsiteY16" fmla="*/ 2922 h 5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1331" h="59344">
                      <a:moveTo>
                        <a:pt x="137482" y="2922"/>
                      </a:moveTo>
                      <a:cubicBezTo>
                        <a:pt x="118030" y="-2353"/>
                        <a:pt x="99238" y="944"/>
                        <a:pt x="90666" y="2922"/>
                      </a:cubicBezTo>
                      <a:cubicBezTo>
                        <a:pt x="82094" y="944"/>
                        <a:pt x="63301" y="-2353"/>
                        <a:pt x="43849" y="2592"/>
                      </a:cubicBezTo>
                      <a:cubicBezTo>
                        <a:pt x="17474" y="9516"/>
                        <a:pt x="0" y="29627"/>
                        <a:pt x="0" y="29627"/>
                      </a:cubicBezTo>
                      <a:cubicBezTo>
                        <a:pt x="0" y="29627"/>
                        <a:pt x="25386" y="38199"/>
                        <a:pt x="51762" y="31276"/>
                      </a:cubicBezTo>
                      <a:cubicBezTo>
                        <a:pt x="56048" y="29957"/>
                        <a:pt x="60334" y="28638"/>
                        <a:pt x="64290" y="26660"/>
                      </a:cubicBezTo>
                      <a:cubicBezTo>
                        <a:pt x="59345" y="33584"/>
                        <a:pt x="54399" y="39188"/>
                        <a:pt x="44179" y="43474"/>
                      </a:cubicBezTo>
                      <a:lnTo>
                        <a:pt x="51762" y="61608"/>
                      </a:lnTo>
                      <a:cubicBezTo>
                        <a:pt x="69565" y="54025"/>
                        <a:pt x="77148" y="42815"/>
                        <a:pt x="84072" y="32924"/>
                      </a:cubicBezTo>
                      <a:cubicBezTo>
                        <a:pt x="86380" y="29627"/>
                        <a:pt x="88358" y="26660"/>
                        <a:pt x="90995" y="23693"/>
                      </a:cubicBezTo>
                      <a:cubicBezTo>
                        <a:pt x="93303" y="26660"/>
                        <a:pt x="95611" y="29627"/>
                        <a:pt x="97919" y="32924"/>
                      </a:cubicBezTo>
                      <a:cubicBezTo>
                        <a:pt x="104513" y="42815"/>
                        <a:pt x="112096" y="54025"/>
                        <a:pt x="130229" y="61608"/>
                      </a:cubicBezTo>
                      <a:lnTo>
                        <a:pt x="137812" y="43474"/>
                      </a:lnTo>
                      <a:cubicBezTo>
                        <a:pt x="127591" y="39188"/>
                        <a:pt x="122646" y="33584"/>
                        <a:pt x="117701" y="26660"/>
                      </a:cubicBezTo>
                      <a:cubicBezTo>
                        <a:pt x="121657" y="28309"/>
                        <a:pt x="125613" y="29957"/>
                        <a:pt x="130229" y="31276"/>
                      </a:cubicBezTo>
                      <a:cubicBezTo>
                        <a:pt x="156605" y="38199"/>
                        <a:pt x="181991" y="29627"/>
                        <a:pt x="181991" y="29627"/>
                      </a:cubicBezTo>
                      <a:cubicBezTo>
                        <a:pt x="181991" y="29627"/>
                        <a:pt x="163858" y="9846"/>
                        <a:pt x="137482" y="292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C8D0ECE-2549-404C-8056-B8FB6C851ABD}"/>
                </a:ext>
              </a:extLst>
            </p:cNvPr>
            <p:cNvGrpSpPr/>
            <p:nvPr/>
          </p:nvGrpSpPr>
          <p:grpSpPr>
            <a:xfrm>
              <a:off x="892793" y="1710900"/>
              <a:ext cx="2203865" cy="1564079"/>
              <a:chOff x="892793" y="1710900"/>
              <a:chExt cx="2203865" cy="1564079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8E63693-C5EA-4AAB-A77B-21A766333AB0}"/>
                  </a:ext>
                </a:extLst>
              </p:cNvPr>
              <p:cNvSpPr/>
              <p:nvPr/>
            </p:nvSpPr>
            <p:spPr>
              <a:xfrm rot="2700000">
                <a:off x="1611400" y="2254457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D9B2DEDD-E9BE-48FB-948E-8418BD6A5E71}"/>
                  </a:ext>
                </a:extLst>
              </p:cNvPr>
              <p:cNvSpPr/>
              <p:nvPr/>
            </p:nvSpPr>
            <p:spPr>
              <a:xfrm rot="2700000">
                <a:off x="2569413" y="2397653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02707FC-EE3C-4851-9736-AF4BA00AB505}"/>
                  </a:ext>
                </a:extLst>
              </p:cNvPr>
              <p:cNvSpPr/>
              <p:nvPr/>
            </p:nvSpPr>
            <p:spPr>
              <a:xfrm rot="2700000">
                <a:off x="1250285" y="3229260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06E06A4-3666-41B8-B69B-D7780FD1E379}"/>
                  </a:ext>
                </a:extLst>
              </p:cNvPr>
              <p:cNvSpPr/>
              <p:nvPr/>
            </p:nvSpPr>
            <p:spPr>
              <a:xfrm rot="2700000">
                <a:off x="2727732" y="3065221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52A2568-D4D3-4180-BB86-2EB43644EDC8}"/>
                  </a:ext>
                </a:extLst>
              </p:cNvPr>
              <p:cNvSpPr/>
              <p:nvPr/>
            </p:nvSpPr>
            <p:spPr>
              <a:xfrm rot="2700000">
                <a:off x="130565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B1847E5-EA03-44EC-9CC5-D8A1A61FBDAF}"/>
                  </a:ext>
                </a:extLst>
              </p:cNvPr>
              <p:cNvSpPr/>
              <p:nvPr/>
            </p:nvSpPr>
            <p:spPr>
              <a:xfrm rot="2700000">
                <a:off x="892793" y="2609568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3FFB22B-5536-4018-86B3-D0D09C24A86B}"/>
                  </a:ext>
                </a:extLst>
              </p:cNvPr>
              <p:cNvSpPr/>
              <p:nvPr/>
            </p:nvSpPr>
            <p:spPr>
              <a:xfrm rot="2700000">
                <a:off x="240036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724494A-58DD-4C77-87C3-9B256B343E31}"/>
                  </a:ext>
                </a:extLst>
              </p:cNvPr>
              <p:cNvSpPr/>
              <p:nvPr/>
            </p:nvSpPr>
            <p:spPr>
              <a:xfrm rot="2700000">
                <a:off x="2844367" y="2111736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ED41122-1CD1-4DF3-885D-83515E95B478}"/>
                  </a:ext>
                </a:extLst>
              </p:cNvPr>
              <p:cNvSpPr/>
              <p:nvPr/>
            </p:nvSpPr>
            <p:spPr>
              <a:xfrm rot="5400000">
                <a:off x="1868689" y="1710900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F260FCC-2E7E-4227-B414-0965E8C13A09}"/>
                  </a:ext>
                </a:extLst>
              </p:cNvPr>
              <p:cNvSpPr/>
              <p:nvPr/>
            </p:nvSpPr>
            <p:spPr>
              <a:xfrm rot="5400000">
                <a:off x="2994662" y="2512231"/>
                <a:ext cx="101996" cy="101996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66A1077-A636-4438-B878-480DDB2903FB}"/>
                  </a:ext>
                </a:extLst>
              </p:cNvPr>
              <p:cNvSpPr/>
              <p:nvPr/>
            </p:nvSpPr>
            <p:spPr>
              <a:xfrm rot="5400000">
                <a:off x="982687" y="2134595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E4343902-9C8B-41B4-9B92-CE76B4B03503}"/>
                  </a:ext>
                </a:extLst>
              </p:cNvPr>
              <p:cNvSpPr/>
              <p:nvPr/>
            </p:nvSpPr>
            <p:spPr>
              <a:xfrm rot="5400000">
                <a:off x="1303284" y="2818162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2304444-1EA0-42F0-8DCF-FD31977C400A}"/>
                  </a:ext>
                </a:extLst>
              </p:cNvPr>
              <p:cNvSpPr/>
              <p:nvPr/>
            </p:nvSpPr>
            <p:spPr>
              <a:xfrm rot="5400000">
                <a:off x="1253057" y="2416533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18047CD-28D4-4BD1-B69D-0234FE36DBF9}"/>
              </a:ext>
            </a:extLst>
          </p:cNvPr>
          <p:cNvGrpSpPr/>
          <p:nvPr/>
        </p:nvGrpSpPr>
        <p:grpSpPr>
          <a:xfrm>
            <a:off x="8321563" y="1959340"/>
            <a:ext cx="2203865" cy="2035847"/>
            <a:chOff x="892793" y="1710900"/>
            <a:chExt cx="2203865" cy="203584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5CAA4788-11D1-4557-83C9-3DA05C116A51}"/>
                </a:ext>
              </a:extLst>
            </p:cNvPr>
            <p:cNvGrpSpPr/>
            <p:nvPr/>
          </p:nvGrpSpPr>
          <p:grpSpPr>
            <a:xfrm>
              <a:off x="1517652" y="2342929"/>
              <a:ext cx="927098" cy="1403818"/>
              <a:chOff x="5769936" y="1850322"/>
              <a:chExt cx="652130" cy="987460"/>
            </a:xfrm>
          </p:grpSpPr>
          <p:sp>
            <p:nvSpPr>
              <p:cNvPr id="180" name="Freeform 27">
                <a:extLst>
                  <a:ext uri="{FF2B5EF4-FFF2-40B4-BE49-F238E27FC236}">
                    <a16:creationId xmlns:a16="http://schemas.microsoft.com/office/drawing/2014/main" id="{8C622881-C2C1-4F47-9BF8-9F0B81BE6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457" y="2289465"/>
                <a:ext cx="265089" cy="129395"/>
              </a:xfrm>
              <a:custGeom>
                <a:avLst/>
                <a:gdLst>
                  <a:gd name="T0" fmla="*/ 260 w 481"/>
                  <a:gd name="T1" fmla="*/ 23 h 235"/>
                  <a:gd name="T2" fmla="*/ 0 w 481"/>
                  <a:gd name="T3" fmla="*/ 225 h 235"/>
                  <a:gd name="T4" fmla="*/ 117 w 481"/>
                  <a:gd name="T5" fmla="*/ 235 h 235"/>
                  <a:gd name="T6" fmla="*/ 407 w 481"/>
                  <a:gd name="T7" fmla="*/ 110 h 235"/>
                  <a:gd name="T8" fmla="*/ 481 w 481"/>
                  <a:gd name="T9" fmla="*/ 21 h 235"/>
                  <a:gd name="T10" fmla="*/ 260 w 481"/>
                  <a:gd name="T11" fmla="*/ 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235">
                    <a:moveTo>
                      <a:pt x="260" y="23"/>
                    </a:moveTo>
                    <a:cubicBezTo>
                      <a:pt x="154" y="58"/>
                      <a:pt x="80" y="145"/>
                      <a:pt x="0" y="225"/>
                    </a:cubicBezTo>
                    <a:cubicBezTo>
                      <a:pt x="39" y="230"/>
                      <a:pt x="78" y="235"/>
                      <a:pt x="117" y="235"/>
                    </a:cubicBezTo>
                    <a:cubicBezTo>
                      <a:pt x="225" y="233"/>
                      <a:pt x="332" y="187"/>
                      <a:pt x="407" y="110"/>
                    </a:cubicBezTo>
                    <a:cubicBezTo>
                      <a:pt x="433" y="82"/>
                      <a:pt x="456" y="50"/>
                      <a:pt x="481" y="21"/>
                    </a:cubicBezTo>
                    <a:cubicBezTo>
                      <a:pt x="407" y="5"/>
                      <a:pt x="331" y="0"/>
                      <a:pt x="260" y="23"/>
                    </a:cubicBezTo>
                    <a:close/>
                  </a:path>
                </a:pathLst>
              </a:custGeom>
              <a:solidFill>
                <a:srgbClr val="664B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7BAB853-1463-4674-B871-774CFE527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70105" y="2257744"/>
                <a:ext cx="851791" cy="146094"/>
              </a:xfrm>
              <a:custGeom>
                <a:avLst/>
                <a:gdLst>
                  <a:gd name="connsiteX0" fmla="*/ 2583502 w 2583502"/>
                  <a:gd name="connsiteY0" fmla="*/ 221555 h 443107"/>
                  <a:gd name="connsiteX1" fmla="*/ 2443357 w 2583502"/>
                  <a:gd name="connsiteY1" fmla="*/ 443107 h 443107"/>
                  <a:gd name="connsiteX2" fmla="*/ 1 w 2583502"/>
                  <a:gd name="connsiteY2" fmla="*/ 443107 h 443107"/>
                  <a:gd name="connsiteX3" fmla="*/ 140146 w 2583502"/>
                  <a:gd name="connsiteY3" fmla="*/ 221555 h 443107"/>
                  <a:gd name="connsiteX4" fmla="*/ 0 w 2583502"/>
                  <a:gd name="connsiteY4" fmla="*/ 0 h 443107"/>
                  <a:gd name="connsiteX5" fmla="*/ 2443356 w 2583502"/>
                  <a:gd name="connsiteY5" fmla="*/ 1 h 443107"/>
                  <a:gd name="connsiteX6" fmla="*/ 2583502 w 2583502"/>
                  <a:gd name="connsiteY6" fmla="*/ 221555 h 44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3502" h="443107">
                    <a:moveTo>
                      <a:pt x="2583502" y="221555"/>
                    </a:moveTo>
                    <a:lnTo>
                      <a:pt x="2443357" y="443107"/>
                    </a:lnTo>
                    <a:lnTo>
                      <a:pt x="1" y="443107"/>
                    </a:lnTo>
                    <a:lnTo>
                      <a:pt x="140146" y="221555"/>
                    </a:lnTo>
                    <a:lnTo>
                      <a:pt x="0" y="0"/>
                    </a:lnTo>
                    <a:lnTo>
                      <a:pt x="2443356" y="1"/>
                    </a:lnTo>
                    <a:lnTo>
                      <a:pt x="2583502" y="22155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551ADC3-E3A1-4944-BCEC-4E95867FC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789810" y="2330340"/>
                <a:ext cx="886681" cy="128203"/>
              </a:xfrm>
              <a:custGeom>
                <a:avLst/>
                <a:gdLst>
                  <a:gd name="connsiteX0" fmla="*/ 2689323 w 2689323"/>
                  <a:gd name="connsiteY0" fmla="*/ 0 h 388843"/>
                  <a:gd name="connsiteX1" fmla="*/ 2443357 w 2689323"/>
                  <a:gd name="connsiteY1" fmla="*/ 388843 h 388843"/>
                  <a:gd name="connsiteX2" fmla="*/ 0 w 2689323"/>
                  <a:gd name="connsiteY2" fmla="*/ 388842 h 388843"/>
                  <a:gd name="connsiteX3" fmla="*/ 245967 w 2689323"/>
                  <a:gd name="connsiteY3" fmla="*/ 0 h 388843"/>
                  <a:gd name="connsiteX4" fmla="*/ 2689323 w 2689323"/>
                  <a:gd name="connsiteY4" fmla="*/ 0 h 388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3" h="388843">
                    <a:moveTo>
                      <a:pt x="2689323" y="0"/>
                    </a:moveTo>
                    <a:lnTo>
                      <a:pt x="2443357" y="388843"/>
                    </a:lnTo>
                    <a:lnTo>
                      <a:pt x="0" y="388842"/>
                    </a:lnTo>
                    <a:lnTo>
                      <a:pt x="245967" y="0"/>
                    </a:lnTo>
                    <a:lnTo>
                      <a:pt x="26893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FA41BCB-DBF2-4A7F-92EA-3C83FAC3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515512" y="2330340"/>
                <a:ext cx="886680" cy="128203"/>
              </a:xfrm>
              <a:custGeom>
                <a:avLst/>
                <a:gdLst>
                  <a:gd name="connsiteX0" fmla="*/ 2689322 w 2689322"/>
                  <a:gd name="connsiteY0" fmla="*/ 388842 h 388842"/>
                  <a:gd name="connsiteX1" fmla="*/ 245966 w 2689322"/>
                  <a:gd name="connsiteY1" fmla="*/ 388841 h 388842"/>
                  <a:gd name="connsiteX2" fmla="*/ 0 w 2689322"/>
                  <a:gd name="connsiteY2" fmla="*/ 0 h 388842"/>
                  <a:gd name="connsiteX3" fmla="*/ 2443357 w 2689322"/>
                  <a:gd name="connsiteY3" fmla="*/ 1 h 388842"/>
                  <a:gd name="connsiteX4" fmla="*/ 2689322 w 2689322"/>
                  <a:gd name="connsiteY4" fmla="*/ 388842 h 3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9322" h="388842">
                    <a:moveTo>
                      <a:pt x="2689322" y="388842"/>
                    </a:moveTo>
                    <a:lnTo>
                      <a:pt x="245966" y="388841"/>
                    </a:lnTo>
                    <a:lnTo>
                      <a:pt x="0" y="0"/>
                    </a:lnTo>
                    <a:lnTo>
                      <a:pt x="2443357" y="1"/>
                    </a:lnTo>
                    <a:lnTo>
                      <a:pt x="2689322" y="3888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4" name="Freeform 36">
                <a:extLst>
                  <a:ext uri="{FF2B5EF4-FFF2-40B4-BE49-F238E27FC236}">
                    <a16:creationId xmlns:a16="http://schemas.microsoft.com/office/drawing/2014/main" id="{690F8F04-4CC9-434D-8CFC-B7B791E53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936" y="1850322"/>
                <a:ext cx="652130" cy="639534"/>
              </a:xfrm>
              <a:custGeom>
                <a:avLst/>
                <a:gdLst>
                  <a:gd name="T0" fmla="*/ 1185 w 1185"/>
                  <a:gd name="T1" fmla="*/ 581 h 1162"/>
                  <a:gd name="T2" fmla="*/ 1080 w 1185"/>
                  <a:gd name="T3" fmla="*/ 739 h 1162"/>
                  <a:gd name="T4" fmla="*/ 1072 w 1185"/>
                  <a:gd name="T5" fmla="*/ 929 h 1162"/>
                  <a:gd name="T6" fmla="*/ 894 w 1185"/>
                  <a:gd name="T7" fmla="*/ 995 h 1162"/>
                  <a:gd name="T8" fmla="*/ 776 w 1185"/>
                  <a:gd name="T9" fmla="*/ 1144 h 1162"/>
                  <a:gd name="T10" fmla="*/ 592 w 1185"/>
                  <a:gd name="T11" fmla="*/ 1093 h 1162"/>
                  <a:gd name="T12" fmla="*/ 409 w 1185"/>
                  <a:gd name="T13" fmla="*/ 1144 h 1162"/>
                  <a:gd name="T14" fmla="*/ 291 w 1185"/>
                  <a:gd name="T15" fmla="*/ 995 h 1162"/>
                  <a:gd name="T16" fmla="*/ 113 w 1185"/>
                  <a:gd name="T17" fmla="*/ 929 h 1162"/>
                  <a:gd name="T18" fmla="*/ 105 w 1185"/>
                  <a:gd name="T19" fmla="*/ 739 h 1162"/>
                  <a:gd name="T20" fmla="*/ 0 w 1185"/>
                  <a:gd name="T21" fmla="*/ 581 h 1162"/>
                  <a:gd name="T22" fmla="*/ 105 w 1185"/>
                  <a:gd name="T23" fmla="*/ 422 h 1162"/>
                  <a:gd name="T24" fmla="*/ 113 w 1185"/>
                  <a:gd name="T25" fmla="*/ 232 h 1162"/>
                  <a:gd name="T26" fmla="*/ 291 w 1185"/>
                  <a:gd name="T27" fmla="*/ 166 h 1162"/>
                  <a:gd name="T28" fmla="*/ 409 w 1185"/>
                  <a:gd name="T29" fmla="*/ 17 h 1162"/>
                  <a:gd name="T30" fmla="*/ 592 w 1185"/>
                  <a:gd name="T31" fmla="*/ 68 h 1162"/>
                  <a:gd name="T32" fmla="*/ 776 w 1185"/>
                  <a:gd name="T33" fmla="*/ 17 h 1162"/>
                  <a:gd name="T34" fmla="*/ 894 w 1185"/>
                  <a:gd name="T35" fmla="*/ 166 h 1162"/>
                  <a:gd name="T36" fmla="*/ 1072 w 1185"/>
                  <a:gd name="T37" fmla="*/ 232 h 1162"/>
                  <a:gd name="T38" fmla="*/ 1080 w 1185"/>
                  <a:gd name="T39" fmla="*/ 422 h 1162"/>
                  <a:gd name="T40" fmla="*/ 1185 w 1185"/>
                  <a:gd name="T41" fmla="*/ 58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5" h="1162">
                    <a:moveTo>
                      <a:pt x="1185" y="581"/>
                    </a:moveTo>
                    <a:cubicBezTo>
                      <a:pt x="1185" y="640"/>
                      <a:pt x="1097" y="685"/>
                      <a:pt x="1080" y="739"/>
                    </a:cubicBezTo>
                    <a:cubicBezTo>
                      <a:pt x="1062" y="795"/>
                      <a:pt x="1105" y="883"/>
                      <a:pt x="1072" y="929"/>
                    </a:cubicBezTo>
                    <a:cubicBezTo>
                      <a:pt x="1038" y="976"/>
                      <a:pt x="940" y="961"/>
                      <a:pt x="894" y="995"/>
                    </a:cubicBezTo>
                    <a:cubicBezTo>
                      <a:pt x="847" y="1029"/>
                      <a:pt x="831" y="1126"/>
                      <a:pt x="776" y="1144"/>
                    </a:cubicBezTo>
                    <a:cubicBezTo>
                      <a:pt x="722" y="1162"/>
                      <a:pt x="652" y="1093"/>
                      <a:pt x="592" y="1093"/>
                    </a:cubicBezTo>
                    <a:cubicBezTo>
                      <a:pt x="533" y="1093"/>
                      <a:pt x="463" y="1162"/>
                      <a:pt x="409" y="1144"/>
                    </a:cubicBezTo>
                    <a:cubicBezTo>
                      <a:pt x="354" y="1126"/>
                      <a:pt x="338" y="1029"/>
                      <a:pt x="291" y="995"/>
                    </a:cubicBezTo>
                    <a:cubicBezTo>
                      <a:pt x="245" y="961"/>
                      <a:pt x="147" y="976"/>
                      <a:pt x="113" y="929"/>
                    </a:cubicBezTo>
                    <a:cubicBezTo>
                      <a:pt x="79" y="883"/>
                      <a:pt x="123" y="795"/>
                      <a:pt x="105" y="739"/>
                    </a:cubicBezTo>
                    <a:cubicBezTo>
                      <a:pt x="88" y="685"/>
                      <a:pt x="0" y="640"/>
                      <a:pt x="0" y="581"/>
                    </a:cubicBezTo>
                    <a:cubicBezTo>
                      <a:pt x="0" y="521"/>
                      <a:pt x="88" y="476"/>
                      <a:pt x="105" y="422"/>
                    </a:cubicBezTo>
                    <a:cubicBezTo>
                      <a:pt x="123" y="367"/>
                      <a:pt x="79" y="279"/>
                      <a:pt x="113" y="232"/>
                    </a:cubicBezTo>
                    <a:cubicBezTo>
                      <a:pt x="147" y="186"/>
                      <a:pt x="245" y="200"/>
                      <a:pt x="291" y="166"/>
                    </a:cubicBezTo>
                    <a:cubicBezTo>
                      <a:pt x="338" y="132"/>
                      <a:pt x="354" y="35"/>
                      <a:pt x="409" y="17"/>
                    </a:cubicBezTo>
                    <a:cubicBezTo>
                      <a:pt x="463" y="0"/>
                      <a:pt x="533" y="68"/>
                      <a:pt x="592" y="68"/>
                    </a:cubicBezTo>
                    <a:cubicBezTo>
                      <a:pt x="652" y="68"/>
                      <a:pt x="722" y="0"/>
                      <a:pt x="776" y="17"/>
                    </a:cubicBezTo>
                    <a:cubicBezTo>
                      <a:pt x="831" y="35"/>
                      <a:pt x="847" y="132"/>
                      <a:pt x="894" y="166"/>
                    </a:cubicBezTo>
                    <a:cubicBezTo>
                      <a:pt x="940" y="200"/>
                      <a:pt x="1038" y="186"/>
                      <a:pt x="1072" y="232"/>
                    </a:cubicBezTo>
                    <a:cubicBezTo>
                      <a:pt x="1105" y="279"/>
                      <a:pt x="1062" y="367"/>
                      <a:pt x="1080" y="422"/>
                    </a:cubicBezTo>
                    <a:cubicBezTo>
                      <a:pt x="1097" y="476"/>
                      <a:pt x="1185" y="521"/>
                      <a:pt x="1185" y="581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Oval 37">
                <a:extLst>
                  <a:ext uri="{FF2B5EF4-FFF2-40B4-BE49-F238E27FC236}">
                    <a16:creationId xmlns:a16="http://schemas.microsoft.com/office/drawing/2014/main" id="{9FC94F65-E79E-4894-8FB5-2A035DA6C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751" y="1969411"/>
                <a:ext cx="402500" cy="40192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>
                <a:outerShdw blurRad="393700" dist="50800" dir="5400000" algn="ctr" rotWithShape="0">
                  <a:srgbClr val="000000">
                    <a:alpha val="2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6" name="Graphic 451" descr="Wreath">
                <a:extLst>
                  <a:ext uri="{FF2B5EF4-FFF2-40B4-BE49-F238E27FC236}">
                    <a16:creationId xmlns:a16="http://schemas.microsoft.com/office/drawing/2014/main" id="{BB18E3D9-C3FF-471F-9C28-C355E8AABFBD}"/>
                  </a:ext>
                </a:extLst>
              </p:cNvPr>
              <p:cNvGrpSpPr/>
              <p:nvPr/>
            </p:nvGrpSpPr>
            <p:grpSpPr>
              <a:xfrm>
                <a:off x="5941699" y="2017026"/>
                <a:ext cx="308603" cy="308601"/>
                <a:chOff x="1483646" y="4643739"/>
                <a:chExt cx="316506" cy="316506"/>
              </a:xfrm>
              <a:solidFill>
                <a:schemeClr val="bg2"/>
              </a:solidFill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F9345ABC-B2CA-48F5-909B-FA20436AA06C}"/>
                    </a:ext>
                  </a:extLst>
                </p:cNvPr>
                <p:cNvSpPr/>
                <p:nvPr/>
              </p:nvSpPr>
              <p:spPr>
                <a:xfrm>
                  <a:off x="1516615" y="4832590"/>
                  <a:ext cx="95611" cy="32969"/>
                </a:xfrm>
                <a:custGeom>
                  <a:avLst/>
                  <a:gdLst>
                    <a:gd name="connsiteX0" fmla="*/ 95611 w 95611"/>
                    <a:gd name="connsiteY0" fmla="*/ 29736 h 32969"/>
                    <a:gd name="connsiteX1" fmla="*/ 51762 w 95611"/>
                    <a:gd name="connsiteY1" fmla="*/ 2701 h 32969"/>
                    <a:gd name="connsiteX2" fmla="*/ 0 w 95611"/>
                    <a:gd name="connsiteY2" fmla="*/ 4350 h 32969"/>
                    <a:gd name="connsiteX3" fmla="*/ 43849 w 95611"/>
                    <a:gd name="connsiteY3" fmla="*/ 31384 h 32969"/>
                    <a:gd name="connsiteX4" fmla="*/ 95611 w 95611"/>
                    <a:gd name="connsiteY4" fmla="*/ 2973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95611" y="29736"/>
                      </a:moveTo>
                      <a:cubicBezTo>
                        <a:pt x="95611" y="29736"/>
                        <a:pt x="78137" y="9625"/>
                        <a:pt x="51762" y="2701"/>
                      </a:cubicBezTo>
                      <a:cubicBezTo>
                        <a:pt x="25386" y="-4222"/>
                        <a:pt x="0" y="4350"/>
                        <a:pt x="0" y="4350"/>
                      </a:cubicBezTo>
                      <a:cubicBezTo>
                        <a:pt x="0" y="4350"/>
                        <a:pt x="17474" y="24461"/>
                        <a:pt x="43849" y="31384"/>
                      </a:cubicBezTo>
                      <a:cubicBezTo>
                        <a:pt x="70225" y="38308"/>
                        <a:pt x="95611" y="29736"/>
                        <a:pt x="95611" y="2973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B71606A8-82A5-4989-B871-CEBA1D5F8DF7}"/>
                    </a:ext>
                  </a:extLst>
                </p:cNvPr>
                <p:cNvSpPr/>
                <p:nvPr/>
              </p:nvSpPr>
              <p:spPr>
                <a:xfrm>
                  <a:off x="1513318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69895 h 69235"/>
                    <a:gd name="connsiteX1" fmla="*/ 45498 w 69235"/>
                    <a:gd name="connsiteY1" fmla="*/ 24397 h 69235"/>
                    <a:gd name="connsiteX2" fmla="*/ 0 w 69235"/>
                    <a:gd name="connsiteY2" fmla="*/ 0 h 69235"/>
                    <a:gd name="connsiteX3" fmla="*/ 24397 w 69235"/>
                    <a:gd name="connsiteY3" fmla="*/ 45498 h 69235"/>
                    <a:gd name="connsiteX4" fmla="*/ 69895 w 69235"/>
                    <a:gd name="connsiteY4" fmla="*/ 69895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69895"/>
                      </a:moveTo>
                      <a:cubicBezTo>
                        <a:pt x="69895" y="69895"/>
                        <a:pt x="64620" y="43849"/>
                        <a:pt x="45498" y="24397"/>
                      </a:cubicBezTo>
                      <a:cubicBezTo>
                        <a:pt x="26046" y="5275"/>
                        <a:pt x="0" y="0"/>
                        <a:pt x="0" y="0"/>
                      </a:cubicBezTo>
                      <a:cubicBezTo>
                        <a:pt x="0" y="0"/>
                        <a:pt x="5275" y="26046"/>
                        <a:pt x="24397" y="45498"/>
                      </a:cubicBezTo>
                      <a:cubicBezTo>
                        <a:pt x="43849" y="64620"/>
                        <a:pt x="69895" y="69895"/>
                        <a:pt x="69895" y="69895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AF472AF-73DC-4E9C-A6FB-7D3268E4E7CF}"/>
                    </a:ext>
                  </a:extLst>
                </p:cNvPr>
                <p:cNvSpPr/>
                <p:nvPr/>
              </p:nvSpPr>
              <p:spPr>
                <a:xfrm>
                  <a:off x="1544246" y="4697149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C1592255-D440-47AC-815A-1AE8BEC9C6F6}"/>
                    </a:ext>
                  </a:extLst>
                </p:cNvPr>
                <p:cNvSpPr/>
                <p:nvPr/>
              </p:nvSpPr>
              <p:spPr>
                <a:xfrm>
                  <a:off x="1583809" y="4671763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F0E6EBD6-8008-454C-AB8B-226777B5E128}"/>
                    </a:ext>
                  </a:extLst>
                </p:cNvPr>
                <p:cNvSpPr/>
                <p:nvPr/>
              </p:nvSpPr>
              <p:spPr>
                <a:xfrm>
                  <a:off x="1671571" y="4832446"/>
                  <a:ext cx="95611" cy="32969"/>
                </a:xfrm>
                <a:custGeom>
                  <a:avLst/>
                  <a:gdLst>
                    <a:gd name="connsiteX0" fmla="*/ 43849 w 95611"/>
                    <a:gd name="connsiteY0" fmla="*/ 2846 h 32969"/>
                    <a:gd name="connsiteX1" fmla="*/ 0 w 95611"/>
                    <a:gd name="connsiteY1" fmla="*/ 29880 h 32969"/>
                    <a:gd name="connsiteX2" fmla="*/ 51762 w 95611"/>
                    <a:gd name="connsiteY2" fmla="*/ 31529 h 32969"/>
                    <a:gd name="connsiteX3" fmla="*/ 95611 w 95611"/>
                    <a:gd name="connsiteY3" fmla="*/ 4494 h 32969"/>
                    <a:gd name="connsiteX4" fmla="*/ 43849 w 95611"/>
                    <a:gd name="connsiteY4" fmla="*/ 2846 h 32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611" h="32969">
                      <a:moveTo>
                        <a:pt x="43849" y="2846"/>
                      </a:moveTo>
                      <a:cubicBezTo>
                        <a:pt x="17474" y="9769"/>
                        <a:pt x="0" y="29880"/>
                        <a:pt x="0" y="29880"/>
                      </a:cubicBezTo>
                      <a:cubicBezTo>
                        <a:pt x="0" y="29880"/>
                        <a:pt x="25386" y="38452"/>
                        <a:pt x="51762" y="31529"/>
                      </a:cubicBezTo>
                      <a:cubicBezTo>
                        <a:pt x="78137" y="24605"/>
                        <a:pt x="95611" y="4494"/>
                        <a:pt x="95611" y="4494"/>
                      </a:cubicBezTo>
                      <a:cubicBezTo>
                        <a:pt x="95611" y="4494"/>
                        <a:pt x="70225" y="-4408"/>
                        <a:pt x="43849" y="2846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BFB0EEA6-1A69-4026-AE4C-525728955C43}"/>
                    </a:ext>
                  </a:extLst>
                </p:cNvPr>
                <p:cNvSpPr/>
                <p:nvPr/>
              </p:nvSpPr>
              <p:spPr>
                <a:xfrm>
                  <a:off x="1700584" y="4762429"/>
                  <a:ext cx="69236" cy="69236"/>
                </a:xfrm>
                <a:custGeom>
                  <a:avLst/>
                  <a:gdLst>
                    <a:gd name="connsiteX0" fmla="*/ 69895 w 69235"/>
                    <a:gd name="connsiteY0" fmla="*/ 0 h 69235"/>
                    <a:gd name="connsiteX1" fmla="*/ 24397 w 69235"/>
                    <a:gd name="connsiteY1" fmla="*/ 24397 h 69235"/>
                    <a:gd name="connsiteX2" fmla="*/ 0 w 69235"/>
                    <a:gd name="connsiteY2" fmla="*/ 69895 h 69235"/>
                    <a:gd name="connsiteX3" fmla="*/ 45498 w 69235"/>
                    <a:gd name="connsiteY3" fmla="*/ 45498 h 69235"/>
                    <a:gd name="connsiteX4" fmla="*/ 69895 w 69235"/>
                    <a:gd name="connsiteY4" fmla="*/ 0 h 6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35" h="69235">
                      <a:moveTo>
                        <a:pt x="69895" y="0"/>
                      </a:moveTo>
                      <a:cubicBezTo>
                        <a:pt x="69895" y="0"/>
                        <a:pt x="43849" y="5275"/>
                        <a:pt x="24397" y="24397"/>
                      </a:cubicBezTo>
                      <a:cubicBezTo>
                        <a:pt x="4945" y="43849"/>
                        <a:pt x="0" y="69895"/>
                        <a:pt x="0" y="69895"/>
                      </a:cubicBezTo>
                      <a:cubicBezTo>
                        <a:pt x="0" y="69895"/>
                        <a:pt x="26046" y="64620"/>
                        <a:pt x="45498" y="45498"/>
                      </a:cubicBezTo>
                      <a:cubicBezTo>
                        <a:pt x="64620" y="26046"/>
                        <a:pt x="69895" y="0"/>
                        <a:pt x="69895" y="0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25C87EE7-BC2E-40E0-B5B1-16EE55142DC3}"/>
                    </a:ext>
                  </a:extLst>
                </p:cNvPr>
                <p:cNvSpPr/>
                <p:nvPr/>
              </p:nvSpPr>
              <p:spPr>
                <a:xfrm>
                  <a:off x="1705796" y="4697149"/>
                  <a:ext cx="32969" cy="95611"/>
                </a:xfrm>
                <a:custGeom>
                  <a:avLst/>
                  <a:gdLst>
                    <a:gd name="connsiteX0" fmla="*/ 31384 w 32969"/>
                    <a:gd name="connsiteY0" fmla="*/ 51762 h 95611"/>
                    <a:gd name="connsiteX1" fmla="*/ 29736 w 32969"/>
                    <a:gd name="connsiteY1" fmla="*/ 0 h 95611"/>
                    <a:gd name="connsiteX2" fmla="*/ 2701 w 32969"/>
                    <a:gd name="connsiteY2" fmla="*/ 43849 h 95611"/>
                    <a:gd name="connsiteX3" fmla="*/ 4350 w 32969"/>
                    <a:gd name="connsiteY3" fmla="*/ 95611 h 95611"/>
                    <a:gd name="connsiteX4" fmla="*/ 31384 w 32969"/>
                    <a:gd name="connsiteY4" fmla="*/ 51762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31384" y="51762"/>
                      </a:moveTo>
                      <a:cubicBezTo>
                        <a:pt x="38308" y="25386"/>
                        <a:pt x="29736" y="0"/>
                        <a:pt x="29736" y="0"/>
                      </a:cubicBezTo>
                      <a:cubicBezTo>
                        <a:pt x="29736" y="0"/>
                        <a:pt x="9625" y="17474"/>
                        <a:pt x="2701" y="43849"/>
                      </a:cubicBezTo>
                      <a:cubicBezTo>
                        <a:pt x="-4222" y="70225"/>
                        <a:pt x="4350" y="95611"/>
                        <a:pt x="4350" y="95611"/>
                      </a:cubicBezTo>
                      <a:cubicBezTo>
                        <a:pt x="4350" y="95611"/>
                        <a:pt x="24131" y="78137"/>
                        <a:pt x="31384" y="5176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19033E99-DCFF-4D88-9E5C-9FA4F4C491EC}"/>
                    </a:ext>
                  </a:extLst>
                </p:cNvPr>
                <p:cNvSpPr/>
                <p:nvPr/>
              </p:nvSpPr>
              <p:spPr>
                <a:xfrm>
                  <a:off x="1666233" y="4671763"/>
                  <a:ext cx="32969" cy="95611"/>
                </a:xfrm>
                <a:custGeom>
                  <a:avLst/>
                  <a:gdLst>
                    <a:gd name="connsiteX0" fmla="*/ 29736 w 32969"/>
                    <a:gd name="connsiteY0" fmla="*/ 95611 h 95611"/>
                    <a:gd name="connsiteX1" fmla="*/ 31384 w 32969"/>
                    <a:gd name="connsiteY1" fmla="*/ 43849 h 95611"/>
                    <a:gd name="connsiteX2" fmla="*/ 4350 w 32969"/>
                    <a:gd name="connsiteY2" fmla="*/ 0 h 95611"/>
                    <a:gd name="connsiteX3" fmla="*/ 2701 w 32969"/>
                    <a:gd name="connsiteY3" fmla="*/ 51762 h 95611"/>
                    <a:gd name="connsiteX4" fmla="*/ 29736 w 32969"/>
                    <a:gd name="connsiteY4" fmla="*/ 95611 h 95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69" h="95611">
                      <a:moveTo>
                        <a:pt x="29736" y="95611"/>
                      </a:moveTo>
                      <a:cubicBezTo>
                        <a:pt x="29736" y="95611"/>
                        <a:pt x="38308" y="70225"/>
                        <a:pt x="31384" y="43849"/>
                      </a:cubicBezTo>
                      <a:cubicBezTo>
                        <a:pt x="24461" y="17474"/>
                        <a:pt x="4350" y="0"/>
                        <a:pt x="4350" y="0"/>
                      </a:cubicBezTo>
                      <a:cubicBezTo>
                        <a:pt x="4350" y="0"/>
                        <a:pt x="-4222" y="25386"/>
                        <a:pt x="2701" y="51762"/>
                      </a:cubicBezTo>
                      <a:cubicBezTo>
                        <a:pt x="9625" y="78137"/>
                        <a:pt x="29736" y="95611"/>
                        <a:pt x="29736" y="95611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1E310417-5800-477A-90CD-BB001DA0A9E7}"/>
                    </a:ext>
                  </a:extLst>
                </p:cNvPr>
                <p:cNvSpPr/>
                <p:nvPr/>
              </p:nvSpPr>
              <p:spPr>
                <a:xfrm>
                  <a:off x="1551233" y="4870284"/>
                  <a:ext cx="181332" cy="59345"/>
                </a:xfrm>
                <a:custGeom>
                  <a:avLst/>
                  <a:gdLst>
                    <a:gd name="connsiteX0" fmla="*/ 137482 w 181331"/>
                    <a:gd name="connsiteY0" fmla="*/ 2922 h 59344"/>
                    <a:gd name="connsiteX1" fmla="*/ 90666 w 181331"/>
                    <a:gd name="connsiteY1" fmla="*/ 2922 h 59344"/>
                    <a:gd name="connsiteX2" fmla="*/ 43849 w 181331"/>
                    <a:gd name="connsiteY2" fmla="*/ 2592 h 59344"/>
                    <a:gd name="connsiteX3" fmla="*/ 0 w 181331"/>
                    <a:gd name="connsiteY3" fmla="*/ 29627 h 59344"/>
                    <a:gd name="connsiteX4" fmla="*/ 51762 w 181331"/>
                    <a:gd name="connsiteY4" fmla="*/ 31276 h 59344"/>
                    <a:gd name="connsiteX5" fmla="*/ 64290 w 181331"/>
                    <a:gd name="connsiteY5" fmla="*/ 26660 h 59344"/>
                    <a:gd name="connsiteX6" fmla="*/ 44179 w 181331"/>
                    <a:gd name="connsiteY6" fmla="*/ 43474 h 59344"/>
                    <a:gd name="connsiteX7" fmla="*/ 51762 w 181331"/>
                    <a:gd name="connsiteY7" fmla="*/ 61608 h 59344"/>
                    <a:gd name="connsiteX8" fmla="*/ 84072 w 181331"/>
                    <a:gd name="connsiteY8" fmla="*/ 32924 h 59344"/>
                    <a:gd name="connsiteX9" fmla="*/ 90995 w 181331"/>
                    <a:gd name="connsiteY9" fmla="*/ 23693 h 59344"/>
                    <a:gd name="connsiteX10" fmla="*/ 97919 w 181331"/>
                    <a:gd name="connsiteY10" fmla="*/ 32924 h 59344"/>
                    <a:gd name="connsiteX11" fmla="*/ 130229 w 181331"/>
                    <a:gd name="connsiteY11" fmla="*/ 61608 h 59344"/>
                    <a:gd name="connsiteX12" fmla="*/ 137812 w 181331"/>
                    <a:gd name="connsiteY12" fmla="*/ 43474 h 59344"/>
                    <a:gd name="connsiteX13" fmla="*/ 117701 w 181331"/>
                    <a:gd name="connsiteY13" fmla="*/ 26660 h 59344"/>
                    <a:gd name="connsiteX14" fmla="*/ 130229 w 181331"/>
                    <a:gd name="connsiteY14" fmla="*/ 31276 h 59344"/>
                    <a:gd name="connsiteX15" fmla="*/ 181991 w 181331"/>
                    <a:gd name="connsiteY15" fmla="*/ 29627 h 59344"/>
                    <a:gd name="connsiteX16" fmla="*/ 137482 w 181331"/>
                    <a:gd name="connsiteY16" fmla="*/ 2922 h 5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1331" h="59344">
                      <a:moveTo>
                        <a:pt x="137482" y="2922"/>
                      </a:moveTo>
                      <a:cubicBezTo>
                        <a:pt x="118030" y="-2353"/>
                        <a:pt x="99238" y="944"/>
                        <a:pt x="90666" y="2922"/>
                      </a:cubicBezTo>
                      <a:cubicBezTo>
                        <a:pt x="82094" y="944"/>
                        <a:pt x="63301" y="-2353"/>
                        <a:pt x="43849" y="2592"/>
                      </a:cubicBezTo>
                      <a:cubicBezTo>
                        <a:pt x="17474" y="9516"/>
                        <a:pt x="0" y="29627"/>
                        <a:pt x="0" y="29627"/>
                      </a:cubicBezTo>
                      <a:cubicBezTo>
                        <a:pt x="0" y="29627"/>
                        <a:pt x="25386" y="38199"/>
                        <a:pt x="51762" y="31276"/>
                      </a:cubicBezTo>
                      <a:cubicBezTo>
                        <a:pt x="56048" y="29957"/>
                        <a:pt x="60334" y="28638"/>
                        <a:pt x="64290" y="26660"/>
                      </a:cubicBezTo>
                      <a:cubicBezTo>
                        <a:pt x="59345" y="33584"/>
                        <a:pt x="54399" y="39188"/>
                        <a:pt x="44179" y="43474"/>
                      </a:cubicBezTo>
                      <a:lnTo>
                        <a:pt x="51762" y="61608"/>
                      </a:lnTo>
                      <a:cubicBezTo>
                        <a:pt x="69565" y="54025"/>
                        <a:pt x="77148" y="42815"/>
                        <a:pt x="84072" y="32924"/>
                      </a:cubicBezTo>
                      <a:cubicBezTo>
                        <a:pt x="86380" y="29627"/>
                        <a:pt x="88358" y="26660"/>
                        <a:pt x="90995" y="23693"/>
                      </a:cubicBezTo>
                      <a:cubicBezTo>
                        <a:pt x="93303" y="26660"/>
                        <a:pt x="95611" y="29627"/>
                        <a:pt x="97919" y="32924"/>
                      </a:cubicBezTo>
                      <a:cubicBezTo>
                        <a:pt x="104513" y="42815"/>
                        <a:pt x="112096" y="54025"/>
                        <a:pt x="130229" y="61608"/>
                      </a:cubicBezTo>
                      <a:lnTo>
                        <a:pt x="137812" y="43474"/>
                      </a:lnTo>
                      <a:cubicBezTo>
                        <a:pt x="127591" y="39188"/>
                        <a:pt x="122646" y="33584"/>
                        <a:pt x="117701" y="26660"/>
                      </a:cubicBezTo>
                      <a:cubicBezTo>
                        <a:pt x="121657" y="28309"/>
                        <a:pt x="125613" y="29957"/>
                        <a:pt x="130229" y="31276"/>
                      </a:cubicBezTo>
                      <a:cubicBezTo>
                        <a:pt x="156605" y="38199"/>
                        <a:pt x="181991" y="29627"/>
                        <a:pt x="181991" y="29627"/>
                      </a:cubicBezTo>
                      <a:cubicBezTo>
                        <a:pt x="181991" y="29627"/>
                        <a:pt x="163858" y="9846"/>
                        <a:pt x="137482" y="2922"/>
                      </a:cubicBezTo>
                      <a:close/>
                    </a:path>
                  </a:pathLst>
                </a:custGeom>
                <a:grpFill/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7F0D7B9-4F10-4BF8-9DB0-CECFBE5F28F3}"/>
                </a:ext>
              </a:extLst>
            </p:cNvPr>
            <p:cNvGrpSpPr/>
            <p:nvPr/>
          </p:nvGrpSpPr>
          <p:grpSpPr>
            <a:xfrm>
              <a:off x="892793" y="1710900"/>
              <a:ext cx="2203865" cy="1564079"/>
              <a:chOff x="892793" y="1710900"/>
              <a:chExt cx="2203865" cy="156407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9E2ACBC-87AC-4149-8ABD-FEE0EF0B9689}"/>
                  </a:ext>
                </a:extLst>
              </p:cNvPr>
              <p:cNvSpPr/>
              <p:nvPr/>
            </p:nvSpPr>
            <p:spPr>
              <a:xfrm rot="2700000">
                <a:off x="1611400" y="2254457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14EE082-945A-4359-8B51-145F72179FC3}"/>
                  </a:ext>
                </a:extLst>
              </p:cNvPr>
              <p:cNvSpPr/>
              <p:nvPr/>
            </p:nvSpPr>
            <p:spPr>
              <a:xfrm rot="2700000">
                <a:off x="2569413" y="2397653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0485FFA-CE54-4205-95E6-E886DDFA27BE}"/>
                  </a:ext>
                </a:extLst>
              </p:cNvPr>
              <p:cNvSpPr/>
              <p:nvPr/>
            </p:nvSpPr>
            <p:spPr>
              <a:xfrm rot="2700000">
                <a:off x="1250285" y="3229260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B8BE3A5-1385-44E7-A6F4-6FF9329D0378}"/>
                  </a:ext>
                </a:extLst>
              </p:cNvPr>
              <p:cNvSpPr/>
              <p:nvPr/>
            </p:nvSpPr>
            <p:spPr>
              <a:xfrm rot="2700000">
                <a:off x="2727732" y="3065221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596F77C7-3EF2-4F38-8427-4A52198B7DF4}"/>
                  </a:ext>
                </a:extLst>
              </p:cNvPr>
              <p:cNvSpPr/>
              <p:nvPr/>
            </p:nvSpPr>
            <p:spPr>
              <a:xfrm rot="2700000">
                <a:off x="130565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DE058AF-04F1-4AE7-8718-5BF42FC8708A}"/>
                  </a:ext>
                </a:extLst>
              </p:cNvPr>
              <p:cNvSpPr/>
              <p:nvPr/>
            </p:nvSpPr>
            <p:spPr>
              <a:xfrm rot="2700000">
                <a:off x="892793" y="2609568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6B48D2C-493E-47B1-B322-F9CDE938C982}"/>
                  </a:ext>
                </a:extLst>
              </p:cNvPr>
              <p:cNvSpPr/>
              <p:nvPr/>
            </p:nvSpPr>
            <p:spPr>
              <a:xfrm rot="2700000">
                <a:off x="2400361" y="1908085"/>
                <a:ext cx="88780" cy="8878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5BB91F7-E5AB-4013-A9A0-A52B43E35E75}"/>
                  </a:ext>
                </a:extLst>
              </p:cNvPr>
              <p:cNvSpPr/>
              <p:nvPr/>
            </p:nvSpPr>
            <p:spPr>
              <a:xfrm rot="2700000">
                <a:off x="2844367" y="2111736"/>
                <a:ext cx="45719" cy="45719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F34BCB4-77C1-4631-B855-BEB87AF0D493}"/>
                  </a:ext>
                </a:extLst>
              </p:cNvPr>
              <p:cNvSpPr/>
              <p:nvPr/>
            </p:nvSpPr>
            <p:spPr>
              <a:xfrm rot="5400000">
                <a:off x="1868689" y="1710900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01207E-1843-4ABA-8B72-6252970D416A}"/>
                  </a:ext>
                </a:extLst>
              </p:cNvPr>
              <p:cNvSpPr/>
              <p:nvPr/>
            </p:nvSpPr>
            <p:spPr>
              <a:xfrm rot="5400000">
                <a:off x="2994662" y="2512231"/>
                <a:ext cx="101996" cy="101996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DC3A4C4F-3D4C-4C30-B16B-8DFFA3D2CD97}"/>
                  </a:ext>
                </a:extLst>
              </p:cNvPr>
              <p:cNvSpPr/>
              <p:nvPr/>
            </p:nvSpPr>
            <p:spPr>
              <a:xfrm rot="5400000">
                <a:off x="982687" y="2134595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DEBCDF8-1BD3-480D-8E8C-B0A2794CAF29}"/>
                  </a:ext>
                </a:extLst>
              </p:cNvPr>
              <p:cNvSpPr/>
              <p:nvPr/>
            </p:nvSpPr>
            <p:spPr>
              <a:xfrm rot="5400000">
                <a:off x="1303284" y="2818162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1FB0A19-1996-4968-9AA9-A9BD5B0E527D}"/>
                  </a:ext>
                </a:extLst>
              </p:cNvPr>
              <p:cNvSpPr/>
              <p:nvPr/>
            </p:nvSpPr>
            <p:spPr>
              <a:xfrm rot="5400000">
                <a:off x="1253057" y="2416533"/>
                <a:ext cx="69035" cy="69035"/>
              </a:xfrm>
              <a:custGeom>
                <a:avLst/>
                <a:gdLst>
                  <a:gd name="connsiteX0" fmla="*/ 0 w 466685"/>
                  <a:gd name="connsiteY0" fmla="*/ 316686 h 466684"/>
                  <a:gd name="connsiteX1" fmla="*/ 0 w 466685"/>
                  <a:gd name="connsiteY1" fmla="*/ 149999 h 466684"/>
                  <a:gd name="connsiteX2" fmla="*/ 149999 w 466685"/>
                  <a:gd name="connsiteY2" fmla="*/ 149999 h 466684"/>
                  <a:gd name="connsiteX3" fmla="*/ 149999 w 466685"/>
                  <a:gd name="connsiteY3" fmla="*/ 0 h 466684"/>
                  <a:gd name="connsiteX4" fmla="*/ 316686 w 466685"/>
                  <a:gd name="connsiteY4" fmla="*/ 0 h 466684"/>
                  <a:gd name="connsiteX5" fmla="*/ 316686 w 466685"/>
                  <a:gd name="connsiteY5" fmla="*/ 149999 h 466684"/>
                  <a:gd name="connsiteX6" fmla="*/ 466685 w 466685"/>
                  <a:gd name="connsiteY6" fmla="*/ 149999 h 466684"/>
                  <a:gd name="connsiteX7" fmla="*/ 466685 w 466685"/>
                  <a:gd name="connsiteY7" fmla="*/ 316686 h 466684"/>
                  <a:gd name="connsiteX8" fmla="*/ 316686 w 466685"/>
                  <a:gd name="connsiteY8" fmla="*/ 316686 h 466684"/>
                  <a:gd name="connsiteX9" fmla="*/ 316686 w 466685"/>
                  <a:gd name="connsiteY9" fmla="*/ 466684 h 466684"/>
                  <a:gd name="connsiteX10" fmla="*/ 149999 w 466685"/>
                  <a:gd name="connsiteY10" fmla="*/ 466684 h 466684"/>
                  <a:gd name="connsiteX11" fmla="*/ 149999 w 466685"/>
                  <a:gd name="connsiteY11" fmla="*/ 316686 h 46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685" h="466684">
                    <a:moveTo>
                      <a:pt x="0" y="316686"/>
                    </a:moveTo>
                    <a:lnTo>
                      <a:pt x="0" y="149999"/>
                    </a:lnTo>
                    <a:lnTo>
                      <a:pt x="149999" y="149999"/>
                    </a:lnTo>
                    <a:lnTo>
                      <a:pt x="149999" y="0"/>
                    </a:lnTo>
                    <a:lnTo>
                      <a:pt x="316686" y="0"/>
                    </a:lnTo>
                    <a:lnTo>
                      <a:pt x="316686" y="149999"/>
                    </a:lnTo>
                    <a:lnTo>
                      <a:pt x="466685" y="149999"/>
                    </a:lnTo>
                    <a:lnTo>
                      <a:pt x="466685" y="316686"/>
                    </a:lnTo>
                    <a:lnTo>
                      <a:pt x="316686" y="316686"/>
                    </a:lnTo>
                    <a:lnTo>
                      <a:pt x="316686" y="466684"/>
                    </a:lnTo>
                    <a:lnTo>
                      <a:pt x="149999" y="466684"/>
                    </a:lnTo>
                    <a:lnTo>
                      <a:pt x="149999" y="316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190210F2-0607-484B-95AA-97AD8B4A688A}"/>
              </a:ext>
            </a:extLst>
          </p:cNvPr>
          <p:cNvSpPr txBox="1"/>
          <p:nvPr/>
        </p:nvSpPr>
        <p:spPr>
          <a:xfrm>
            <a:off x="1801385" y="4753747"/>
            <a:ext cx="2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Using a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WiFi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module in our hardware system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2EE2744-340A-4F59-AE17-5DA42790D05B}"/>
              </a:ext>
            </a:extLst>
          </p:cNvPr>
          <p:cNvSpPr txBox="1"/>
          <p:nvPr/>
        </p:nvSpPr>
        <p:spPr>
          <a:xfrm>
            <a:off x="5142404" y="4779173"/>
            <a:ext cx="2047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Direct Interfacing to mobile’s 3.5mm port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A35CCF48-07D7-447E-8C69-C38753795ACA}"/>
              </a:ext>
            </a:extLst>
          </p:cNvPr>
          <p:cNvSpPr txBox="1"/>
          <p:nvPr/>
        </p:nvSpPr>
        <p:spPr>
          <a:xfrm>
            <a:off x="8456374" y="4779173"/>
            <a:ext cx="204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Utilizing the app to send the audio signal in real-time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DD8EBF4-578D-4156-BA39-04C84F4C8B08}"/>
              </a:ext>
            </a:extLst>
          </p:cNvPr>
          <p:cNvCxnSpPr/>
          <p:nvPr/>
        </p:nvCxnSpPr>
        <p:spPr>
          <a:xfrm>
            <a:off x="4436364" y="3799237"/>
            <a:ext cx="0" cy="1462342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8A14E3F-9BC5-4434-B94B-4F611C9EC5A1}"/>
              </a:ext>
            </a:extLst>
          </p:cNvPr>
          <p:cNvCxnSpPr/>
          <p:nvPr/>
        </p:nvCxnSpPr>
        <p:spPr>
          <a:xfrm>
            <a:off x="7755636" y="3799237"/>
            <a:ext cx="0" cy="1462342"/>
          </a:xfrm>
          <a:prstGeom prst="line">
            <a:avLst/>
          </a:prstGeom>
          <a:ln w="127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2018E624-338F-473D-B167-B23FC571FA5C}"/>
              </a:ext>
            </a:extLst>
          </p:cNvPr>
          <p:cNvSpPr txBox="1"/>
          <p:nvPr/>
        </p:nvSpPr>
        <p:spPr>
          <a:xfrm>
            <a:off x="2176237" y="4247145"/>
            <a:ext cx="11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#2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FDB3CD3-24ED-4C9D-A061-4EC5899709A7}"/>
              </a:ext>
            </a:extLst>
          </p:cNvPr>
          <p:cNvSpPr txBox="1"/>
          <p:nvPr/>
        </p:nvSpPr>
        <p:spPr>
          <a:xfrm>
            <a:off x="5517257" y="4374534"/>
            <a:ext cx="11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#1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0CE9FE0-C165-4EE3-9620-33BD3FBC75EE}"/>
              </a:ext>
            </a:extLst>
          </p:cNvPr>
          <p:cNvSpPr txBox="1"/>
          <p:nvPr/>
        </p:nvSpPr>
        <p:spPr>
          <a:xfrm>
            <a:off x="8831227" y="4247145"/>
            <a:ext cx="11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</a:rPr>
              <a:t>#3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826212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61" grpId="0" build="p"/>
      <p:bldP spid="62" grpId="0" build="p"/>
      <p:bldP spid="198" grpId="0"/>
      <p:bldP spid="202" grpId="0"/>
      <p:bldP spid="205" grpId="0"/>
      <p:bldP spid="210" grpId="0"/>
      <p:bldP spid="211" grpId="0"/>
      <p:bldP spid="2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2FDCB3F-B49F-67E9-24AE-F82B0D6B064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" b="-25"/>
          <a:stretch/>
        </p:blipFill>
        <p:spPr>
          <a:xfrm>
            <a:off x="2393129" y="1584372"/>
            <a:ext cx="7790392" cy="453047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21684" y="394197"/>
            <a:ext cx="6811036" cy="7699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ECG Sensor &amp; Arduino Interfacing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21684" y="1164135"/>
            <a:ext cx="4654550" cy="260350"/>
          </a:xfrm>
        </p:spPr>
        <p:txBody>
          <a:bodyPr>
            <a:noAutofit/>
          </a:bodyPr>
          <a:lstStyle/>
          <a:p>
            <a:r>
              <a:rPr lang="en-US" sz="1400" dirty="0"/>
              <a:t>Records ECG signal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2393129" y="454455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0182519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28401E-59BC-4E42-A614-F57631671479}"/>
              </a:ext>
            </a:extLst>
          </p:cNvPr>
          <p:cNvCxnSpPr/>
          <p:nvPr/>
        </p:nvCxnSpPr>
        <p:spPr>
          <a:xfrm>
            <a:off x="6096000" y="2543175"/>
            <a:ext cx="0" cy="4314825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BE196-EB46-472D-9724-86FA47523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Applied Filters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D1838-3315-45C4-BD19-0B516E078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3332" y="1313764"/>
            <a:ext cx="4855467" cy="3282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Different Noise and ECG Filters to achieve better signals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40585AA-99C6-488A-A2F0-425F07591B32}"/>
              </a:ext>
            </a:extLst>
          </p:cNvPr>
          <p:cNvSpPr>
            <a:spLocks/>
          </p:cNvSpPr>
          <p:nvPr/>
        </p:nvSpPr>
        <p:spPr bwMode="auto">
          <a:xfrm>
            <a:off x="5744401" y="2344052"/>
            <a:ext cx="703198" cy="544680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2B7E4AF-8BED-4418-8874-60F7A286F41B}"/>
              </a:ext>
            </a:extLst>
          </p:cNvPr>
          <p:cNvSpPr>
            <a:spLocks/>
          </p:cNvSpPr>
          <p:nvPr/>
        </p:nvSpPr>
        <p:spPr bwMode="auto">
          <a:xfrm>
            <a:off x="5886450" y="3968605"/>
            <a:ext cx="419100" cy="324624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B0C9850-5AED-42CB-A1DD-DCC67650068E}"/>
              </a:ext>
            </a:extLst>
          </p:cNvPr>
          <p:cNvSpPr>
            <a:spLocks/>
          </p:cNvSpPr>
          <p:nvPr/>
        </p:nvSpPr>
        <p:spPr bwMode="auto">
          <a:xfrm>
            <a:off x="5886450" y="5582602"/>
            <a:ext cx="419100" cy="324624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13B3D-30CA-41EF-B095-86DB705D1E85}"/>
              </a:ext>
            </a:extLst>
          </p:cNvPr>
          <p:cNvSpPr txBox="1"/>
          <p:nvPr/>
        </p:nvSpPr>
        <p:spPr>
          <a:xfrm>
            <a:off x="5548674" y="1801901"/>
            <a:ext cx="1094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Start</a:t>
            </a:r>
            <a:endParaRPr lang="en-ID" sz="12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99EB3-9CAB-41B4-9569-CC96AF1A00D5}"/>
              </a:ext>
            </a:extLst>
          </p:cNvPr>
          <p:cNvSpPr txBox="1"/>
          <p:nvPr/>
        </p:nvSpPr>
        <p:spPr>
          <a:xfrm>
            <a:off x="7047693" y="3355394"/>
            <a:ext cx="446701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+mj-lt"/>
              </a:rPr>
              <a:t>Used low pass filter in our app to reduce extra noise from the stethoscope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413BE0-F3D0-410F-B075-23BED9BCB12B}"/>
              </a:ext>
            </a:extLst>
          </p:cNvPr>
          <p:cNvSpPr txBox="1"/>
          <p:nvPr/>
        </p:nvSpPr>
        <p:spPr>
          <a:xfrm>
            <a:off x="7047692" y="3009532"/>
            <a:ext cx="3963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2. Output signal after low pass filter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5E46B-FBA8-41B1-8FAD-609239C5632A}"/>
              </a:ext>
            </a:extLst>
          </p:cNvPr>
          <p:cNvSpPr txBox="1"/>
          <p:nvPr/>
        </p:nvSpPr>
        <p:spPr>
          <a:xfrm>
            <a:off x="480309" y="5282670"/>
            <a:ext cx="51701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+mj-lt"/>
              </a:rPr>
              <a:t>High-frequency components of the input signal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364EA2-4347-4B2B-B5EE-AE6175CB8080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31954A-9CD1-411E-962C-2641922D2E62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34E62731-BBD1-48A8-8698-AEFB5C23A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3D54047-09CB-B8AF-F928-4EEF4638E1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2" b="9872"/>
          <a:stretch/>
        </p:blipFill>
        <p:spPr>
          <a:xfrm>
            <a:off x="506713" y="2543175"/>
            <a:ext cx="5170187" cy="2422513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394222-212D-E470-87C1-1BDA4655F1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482" b="10482"/>
          <a:stretch/>
        </p:blipFill>
        <p:spPr>
          <a:xfrm>
            <a:off x="6447599" y="4101366"/>
            <a:ext cx="5409590" cy="2613759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17E0BB-CF95-9888-C705-5A2823649FD9}"/>
              </a:ext>
            </a:extLst>
          </p:cNvPr>
          <p:cNvSpPr txBox="1"/>
          <p:nvPr/>
        </p:nvSpPr>
        <p:spPr>
          <a:xfrm>
            <a:off x="506713" y="4965688"/>
            <a:ext cx="260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1. Input Signal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862993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10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F49EBD-5F80-4667-80B8-C72E080EE33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5934075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5">
            <a:extLst>
              <a:ext uri="{FF2B5EF4-FFF2-40B4-BE49-F238E27FC236}">
                <a16:creationId xmlns:a16="http://schemas.microsoft.com/office/drawing/2014/main" id="{7C194DD9-21A4-43DB-B39D-3D8E68808829}"/>
              </a:ext>
            </a:extLst>
          </p:cNvPr>
          <p:cNvSpPr>
            <a:spLocks/>
          </p:cNvSpPr>
          <p:nvPr/>
        </p:nvSpPr>
        <p:spPr bwMode="auto">
          <a:xfrm>
            <a:off x="5886450" y="987230"/>
            <a:ext cx="419100" cy="324624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1A125EB-8C54-47A2-82DD-C853B0611398}"/>
              </a:ext>
            </a:extLst>
          </p:cNvPr>
          <p:cNvSpPr>
            <a:spLocks/>
          </p:cNvSpPr>
          <p:nvPr/>
        </p:nvSpPr>
        <p:spPr bwMode="auto">
          <a:xfrm>
            <a:off x="5886450" y="2601227"/>
            <a:ext cx="419100" cy="324624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ED9CDEE-2B96-4ACA-8EFD-3B8036DE89DE}"/>
              </a:ext>
            </a:extLst>
          </p:cNvPr>
          <p:cNvSpPr>
            <a:spLocks/>
          </p:cNvSpPr>
          <p:nvPr/>
        </p:nvSpPr>
        <p:spPr bwMode="auto">
          <a:xfrm>
            <a:off x="5886450" y="4215224"/>
            <a:ext cx="419100" cy="324624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C7CD0A4-90FD-4466-B08C-2AC70E5A49C9}"/>
              </a:ext>
            </a:extLst>
          </p:cNvPr>
          <p:cNvSpPr>
            <a:spLocks/>
          </p:cNvSpPr>
          <p:nvPr/>
        </p:nvSpPr>
        <p:spPr bwMode="auto">
          <a:xfrm>
            <a:off x="5744401" y="5829221"/>
            <a:ext cx="703198" cy="544680"/>
          </a:xfrm>
          <a:custGeom>
            <a:avLst/>
            <a:gdLst>
              <a:gd name="T0" fmla="*/ 258 w 622"/>
              <a:gd name="T1" fmla="*/ 444 h 481"/>
              <a:gd name="T2" fmla="*/ 28 w 622"/>
              <a:gd name="T3" fmla="*/ 98 h 481"/>
              <a:gd name="T4" fmla="*/ 80 w 622"/>
              <a:gd name="T5" fmla="*/ 0 h 481"/>
              <a:gd name="T6" fmla="*/ 542 w 622"/>
              <a:gd name="T7" fmla="*/ 0 h 481"/>
              <a:gd name="T8" fmla="*/ 594 w 622"/>
              <a:gd name="T9" fmla="*/ 98 h 481"/>
              <a:gd name="T10" fmla="*/ 363 w 622"/>
              <a:gd name="T11" fmla="*/ 444 h 481"/>
              <a:gd name="T12" fmla="*/ 258 w 622"/>
              <a:gd name="T13" fmla="*/ 444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481">
                <a:moveTo>
                  <a:pt x="258" y="444"/>
                </a:moveTo>
                <a:cubicBezTo>
                  <a:pt x="28" y="98"/>
                  <a:pt x="28" y="98"/>
                  <a:pt x="28" y="98"/>
                </a:cubicBezTo>
                <a:cubicBezTo>
                  <a:pt x="0" y="56"/>
                  <a:pt x="30" y="0"/>
                  <a:pt x="80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92" y="0"/>
                  <a:pt x="622" y="56"/>
                  <a:pt x="594" y="98"/>
                </a:cubicBezTo>
                <a:cubicBezTo>
                  <a:pt x="363" y="444"/>
                  <a:pt x="363" y="444"/>
                  <a:pt x="363" y="444"/>
                </a:cubicBezTo>
                <a:cubicBezTo>
                  <a:pt x="338" y="481"/>
                  <a:pt x="283" y="481"/>
                  <a:pt x="258" y="44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90916-3CCC-4952-86FD-4AEE9B27818C}"/>
              </a:ext>
            </a:extLst>
          </p:cNvPr>
          <p:cNvSpPr txBox="1"/>
          <p:nvPr/>
        </p:nvSpPr>
        <p:spPr>
          <a:xfrm>
            <a:off x="6906997" y="449709"/>
            <a:ext cx="513260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+mj-lt"/>
              </a:rPr>
              <a:t>Contains noise and artifacts that can interfere with the signal.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69D10-DC97-4E73-94B9-A11751E40E94}"/>
              </a:ext>
            </a:extLst>
          </p:cNvPr>
          <p:cNvSpPr txBox="1"/>
          <p:nvPr/>
        </p:nvSpPr>
        <p:spPr>
          <a:xfrm>
            <a:off x="6906997" y="120027"/>
            <a:ext cx="438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4. The original ECG</a:t>
            </a:r>
            <a:endParaRPr lang="en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0BA76-2009-4DB9-97DD-FC23BAA33DFF}"/>
              </a:ext>
            </a:extLst>
          </p:cNvPr>
          <p:cNvSpPr txBox="1"/>
          <p:nvPr/>
        </p:nvSpPr>
        <p:spPr>
          <a:xfrm>
            <a:off x="1170338" y="2319359"/>
            <a:ext cx="451567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+mj-lt"/>
              </a:rPr>
              <a:t>It represents the depolarization of the ventricles of the heart during a cardiac cycle.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392CC-3E9D-4F52-B69B-054F915D7F9D}"/>
              </a:ext>
            </a:extLst>
          </p:cNvPr>
          <p:cNvSpPr txBox="1"/>
          <p:nvPr/>
        </p:nvSpPr>
        <p:spPr>
          <a:xfrm>
            <a:off x="1170338" y="1978300"/>
            <a:ext cx="451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3. Comparative ECG R-Peak Detection Plot</a:t>
            </a:r>
            <a:endParaRPr lang="en-ID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1ADD6-9B1E-434A-9914-A4B386BE9132}"/>
              </a:ext>
            </a:extLst>
          </p:cNvPr>
          <p:cNvSpPr txBox="1"/>
          <p:nvPr/>
        </p:nvSpPr>
        <p:spPr>
          <a:xfrm>
            <a:off x="1169663" y="5825739"/>
            <a:ext cx="407018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+mj-lt"/>
              </a:rPr>
              <a:t>Used different R-peak detection algorithms and choose the one that provides the most accurate and reliable results.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73371-D677-4B7F-A4B1-FAE388F90EA5}"/>
              </a:ext>
            </a:extLst>
          </p:cNvPr>
          <p:cNvSpPr txBox="1"/>
          <p:nvPr/>
        </p:nvSpPr>
        <p:spPr>
          <a:xfrm>
            <a:off x="1211849" y="5193911"/>
            <a:ext cx="4474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5.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Comparative ECG R-Peak Detection Plot post filtering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FE9F0CB-3EAE-A6BC-9305-ABFE9821F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8" b="11058"/>
          <a:stretch/>
        </p:blipFill>
        <p:spPr>
          <a:xfrm>
            <a:off x="1169663" y="93351"/>
            <a:ext cx="4481921" cy="1756637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970B92E-5097-9078-17B0-05A918BCD6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2" b="8739"/>
          <a:stretch/>
        </p:blipFill>
        <p:spPr>
          <a:xfrm>
            <a:off x="6904807" y="1086014"/>
            <a:ext cx="4884952" cy="2153903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99DD959-05CF-9D3A-8982-7885ADC508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12982"/>
          <a:stretch/>
        </p:blipFill>
        <p:spPr>
          <a:xfrm>
            <a:off x="1228725" y="3335022"/>
            <a:ext cx="4410067" cy="18374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CA437-D7EB-DC02-F967-CA474F9FDAF0}"/>
              </a:ext>
            </a:extLst>
          </p:cNvPr>
          <p:cNvSpPr txBox="1"/>
          <p:nvPr/>
        </p:nvSpPr>
        <p:spPr>
          <a:xfrm>
            <a:off x="6904806" y="3516768"/>
            <a:ext cx="466670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+mj-lt"/>
              </a:rPr>
              <a:t>Fast Fourier Transform (FFT) identifies signal frequency components and evaluates filtering efficacy in removing high-frequency noise.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5B241-7084-AC84-D497-310E5EDD419A}"/>
              </a:ext>
            </a:extLst>
          </p:cNvPr>
          <p:cNvSpPr txBox="1"/>
          <p:nvPr/>
        </p:nvSpPr>
        <p:spPr>
          <a:xfrm>
            <a:off x="6904807" y="3248752"/>
            <a:ext cx="32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6. FFT filtered ECG signal</a:t>
            </a:r>
            <a:endParaRPr lang="en-ID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4" name="Picture Placeholder 18">
            <a:extLst>
              <a:ext uri="{FF2B5EF4-FFF2-40B4-BE49-F238E27FC236}">
                <a16:creationId xmlns:a16="http://schemas.microsoft.com/office/drawing/2014/main" id="{57CCF410-AB63-2010-77C9-70888B93F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2" b="8653"/>
          <a:stretch/>
        </p:blipFill>
        <p:spPr>
          <a:xfrm>
            <a:off x="6892015" y="4440098"/>
            <a:ext cx="4841658" cy="2240245"/>
          </a:xfrm>
          <a:custGeom>
            <a:avLst/>
            <a:gdLst>
              <a:gd name="connsiteX0" fmla="*/ 0 w 3718586"/>
              <a:gd name="connsiteY0" fmla="*/ 0 h 1547850"/>
              <a:gd name="connsiteX1" fmla="*/ 3718586 w 3718586"/>
              <a:gd name="connsiteY1" fmla="*/ 0 h 1547850"/>
              <a:gd name="connsiteX2" fmla="*/ 3718586 w 3718586"/>
              <a:gd name="connsiteY2" fmla="*/ 1547850 h 1547850"/>
              <a:gd name="connsiteX3" fmla="*/ 0 w 3718586"/>
              <a:gd name="connsiteY3" fmla="*/ 1547850 h 15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8586" h="1547850">
                <a:moveTo>
                  <a:pt x="0" y="0"/>
                </a:moveTo>
                <a:lnTo>
                  <a:pt x="3718586" y="0"/>
                </a:lnTo>
                <a:lnTo>
                  <a:pt x="3718586" y="1547850"/>
                </a:lnTo>
                <a:lnTo>
                  <a:pt x="0" y="1547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5287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7" grpId="0"/>
      <p:bldP spid="18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iagram&#10;&#10;Description automatically generated">
            <a:extLst>
              <a:ext uri="{FF2B5EF4-FFF2-40B4-BE49-F238E27FC236}">
                <a16:creationId xmlns:a16="http://schemas.microsoft.com/office/drawing/2014/main" id="{31D25441-BE4F-F6AC-8CC0-A68C3B192B1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452" b="-452"/>
          <a:stretch/>
        </p:blipFill>
        <p:spPr>
          <a:xfrm>
            <a:off x="0" y="0"/>
            <a:ext cx="6096000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E98404-9FE6-4827-BE34-38C04E7691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0992" y="2659062"/>
            <a:ext cx="4146012" cy="7699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Prototype Development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0E38C5-76CA-4A53-819E-B83247CA51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0992" y="3498917"/>
            <a:ext cx="4146012" cy="260350"/>
          </a:xfrm>
        </p:spPr>
        <p:txBody>
          <a:bodyPr>
            <a:noAutofit/>
          </a:bodyPr>
          <a:lstStyle/>
          <a:p>
            <a:r>
              <a:rPr lang="en-US" sz="1800" b="1" dirty="0"/>
              <a:t>Software Blueprint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B02B2-F32F-485D-BB69-38A71BBFFC66}"/>
              </a:ext>
            </a:extLst>
          </p:cNvPr>
          <p:cNvSpPr txBox="1"/>
          <p:nvPr/>
        </p:nvSpPr>
        <p:spPr>
          <a:xfrm>
            <a:off x="2451448" y="5299680"/>
            <a:ext cx="22951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+mj-lt"/>
              </a:rPr>
              <a:t>5</a:t>
            </a:r>
            <a:r>
              <a:rPr lang="en-US" sz="1600" b="1" baseline="30000" dirty="0">
                <a:solidFill>
                  <a:schemeClr val="bg2"/>
                </a:solidFill>
                <a:latin typeface="+mj-lt"/>
              </a:rPr>
              <a:t>th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 Work experience</a:t>
            </a: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6E81B1D9-06C5-4AA4-8568-826326ABF7F6}"/>
              </a:ext>
            </a:extLst>
          </p:cNvPr>
          <p:cNvSpPr>
            <a:spLocks noEditPoints="1"/>
          </p:cNvSpPr>
          <p:nvPr/>
        </p:nvSpPr>
        <p:spPr bwMode="auto">
          <a:xfrm>
            <a:off x="2089399" y="5359169"/>
            <a:ext cx="233015" cy="198103"/>
          </a:xfrm>
          <a:custGeom>
            <a:avLst/>
            <a:gdLst>
              <a:gd name="T0" fmla="*/ 141 w 167"/>
              <a:gd name="T1" fmla="*/ 31 h 142"/>
              <a:gd name="T2" fmla="*/ 115 w 167"/>
              <a:gd name="T3" fmla="*/ 31 h 142"/>
              <a:gd name="T4" fmla="*/ 115 w 167"/>
              <a:gd name="T5" fmla="*/ 0 h 142"/>
              <a:gd name="T6" fmla="*/ 51 w 167"/>
              <a:gd name="T7" fmla="*/ 0 h 142"/>
              <a:gd name="T8" fmla="*/ 51 w 167"/>
              <a:gd name="T9" fmla="*/ 31 h 142"/>
              <a:gd name="T10" fmla="*/ 26 w 167"/>
              <a:gd name="T11" fmla="*/ 31 h 142"/>
              <a:gd name="T12" fmla="*/ 0 w 167"/>
              <a:gd name="T13" fmla="*/ 57 h 142"/>
              <a:gd name="T14" fmla="*/ 0 w 167"/>
              <a:gd name="T15" fmla="*/ 116 h 142"/>
              <a:gd name="T16" fmla="*/ 26 w 167"/>
              <a:gd name="T17" fmla="*/ 142 h 142"/>
              <a:gd name="T18" fmla="*/ 141 w 167"/>
              <a:gd name="T19" fmla="*/ 142 h 142"/>
              <a:gd name="T20" fmla="*/ 167 w 167"/>
              <a:gd name="T21" fmla="*/ 116 h 142"/>
              <a:gd name="T22" fmla="*/ 167 w 167"/>
              <a:gd name="T23" fmla="*/ 57 h 142"/>
              <a:gd name="T24" fmla="*/ 141 w 167"/>
              <a:gd name="T25" fmla="*/ 31 h 142"/>
              <a:gd name="T26" fmla="*/ 63 w 167"/>
              <a:gd name="T27" fmla="*/ 12 h 142"/>
              <a:gd name="T28" fmla="*/ 63 w 167"/>
              <a:gd name="T29" fmla="*/ 12 h 142"/>
              <a:gd name="T30" fmla="*/ 103 w 167"/>
              <a:gd name="T31" fmla="*/ 12 h 142"/>
              <a:gd name="T32" fmla="*/ 103 w 167"/>
              <a:gd name="T33" fmla="*/ 31 h 142"/>
              <a:gd name="T34" fmla="*/ 63 w 167"/>
              <a:gd name="T35" fmla="*/ 31 h 142"/>
              <a:gd name="T36" fmla="*/ 63 w 167"/>
              <a:gd name="T37" fmla="*/ 12 h 142"/>
              <a:gd name="T38" fmla="*/ 143 w 167"/>
              <a:gd name="T39" fmla="*/ 94 h 142"/>
              <a:gd name="T40" fmla="*/ 143 w 167"/>
              <a:gd name="T41" fmla="*/ 94 h 142"/>
              <a:gd name="T42" fmla="*/ 124 w 167"/>
              <a:gd name="T43" fmla="*/ 94 h 142"/>
              <a:gd name="T44" fmla="*/ 124 w 167"/>
              <a:gd name="T45" fmla="*/ 113 h 142"/>
              <a:gd name="T46" fmla="*/ 109 w 167"/>
              <a:gd name="T47" fmla="*/ 113 h 142"/>
              <a:gd name="T48" fmla="*/ 109 w 167"/>
              <a:gd name="T49" fmla="*/ 94 h 142"/>
              <a:gd name="T50" fmla="*/ 90 w 167"/>
              <a:gd name="T51" fmla="*/ 94 h 142"/>
              <a:gd name="T52" fmla="*/ 90 w 167"/>
              <a:gd name="T53" fmla="*/ 79 h 142"/>
              <a:gd name="T54" fmla="*/ 109 w 167"/>
              <a:gd name="T55" fmla="*/ 79 h 142"/>
              <a:gd name="T56" fmla="*/ 109 w 167"/>
              <a:gd name="T57" fmla="*/ 60 h 142"/>
              <a:gd name="T58" fmla="*/ 124 w 167"/>
              <a:gd name="T59" fmla="*/ 60 h 142"/>
              <a:gd name="T60" fmla="*/ 124 w 167"/>
              <a:gd name="T61" fmla="*/ 79 h 142"/>
              <a:gd name="T62" fmla="*/ 143 w 167"/>
              <a:gd name="T63" fmla="*/ 79 h 142"/>
              <a:gd name="T64" fmla="*/ 143 w 167"/>
              <a:gd name="T65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7" h="142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017DF-8083-4885-88B0-DAE66AD03A0C}"/>
              </a:ext>
            </a:extLst>
          </p:cNvPr>
          <p:cNvGrpSpPr/>
          <p:nvPr/>
        </p:nvGrpSpPr>
        <p:grpSpPr>
          <a:xfrm>
            <a:off x="6231137" y="2659062"/>
            <a:ext cx="839855" cy="839855"/>
            <a:chOff x="6176699" y="1464128"/>
            <a:chExt cx="1103086" cy="110308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876B61-9187-417D-B700-6426CA2FE924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5A80738F-C8A3-4938-B50B-31B5F8004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8939082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46EAA4-646E-4E47-A01A-1220C336E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Database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A20D7E-EB32-4845-B15D-E26D7ACE74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2133" y="1211939"/>
            <a:ext cx="4654550" cy="26035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Database access of our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1668A-7DEE-42D7-9066-0D28DFADED05}"/>
              </a:ext>
            </a:extLst>
          </p:cNvPr>
          <p:cNvSpPr/>
          <p:nvPr/>
        </p:nvSpPr>
        <p:spPr>
          <a:xfrm>
            <a:off x="228600" y="1602464"/>
            <a:ext cx="11734800" cy="5044521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C0A752-B0CB-4F4D-AED9-F42093463C6D}"/>
              </a:ext>
            </a:extLst>
          </p:cNvPr>
          <p:cNvGrpSpPr/>
          <p:nvPr/>
        </p:nvGrpSpPr>
        <p:grpSpPr>
          <a:xfrm>
            <a:off x="4023578" y="604084"/>
            <a:ext cx="839855" cy="839855"/>
            <a:chOff x="6176699" y="1464128"/>
            <a:chExt cx="1103086" cy="110308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393FAAA-92AE-4296-A552-6F14A52DCE2A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5AF7FAC7-2D34-4760-AE93-C07B221C7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5B1C3C-2203-F700-A965-244CD17541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" r="1467"/>
          <a:stretch/>
        </p:blipFill>
        <p:spPr>
          <a:xfrm>
            <a:off x="228600" y="1602465"/>
            <a:ext cx="11734799" cy="5044520"/>
          </a:xfrm>
        </p:spPr>
      </p:pic>
    </p:spTree>
    <p:extLst>
      <p:ext uri="{BB962C8B-B14F-4D97-AF65-F5344CB8AC3E}">
        <p14:creationId xmlns:p14="http://schemas.microsoft.com/office/powerpoint/2010/main" val="427461305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46EAA4-646E-4E47-A01A-1220C336E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Database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A20D7E-EB32-4845-B15D-E26D7ACE74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2133" y="1211939"/>
            <a:ext cx="4654550" cy="26035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Values that we currently store in our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1668A-7DEE-42D7-9066-0D28DFADED05}"/>
              </a:ext>
            </a:extLst>
          </p:cNvPr>
          <p:cNvSpPr/>
          <p:nvPr/>
        </p:nvSpPr>
        <p:spPr>
          <a:xfrm>
            <a:off x="228600" y="1602464"/>
            <a:ext cx="11734800" cy="5044521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C0A752-B0CB-4F4D-AED9-F42093463C6D}"/>
              </a:ext>
            </a:extLst>
          </p:cNvPr>
          <p:cNvGrpSpPr/>
          <p:nvPr/>
        </p:nvGrpSpPr>
        <p:grpSpPr>
          <a:xfrm>
            <a:off x="4023578" y="604084"/>
            <a:ext cx="839855" cy="839855"/>
            <a:chOff x="6176699" y="1464128"/>
            <a:chExt cx="1103086" cy="110308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393FAAA-92AE-4296-A552-6F14A52DCE2A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5AF7FAC7-2D34-4760-AE93-C07B221C7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25B1C3C-2203-F700-A965-244CD17541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2890"/>
          <a:stretch/>
        </p:blipFill>
        <p:spPr>
          <a:xfrm>
            <a:off x="228600" y="1602463"/>
            <a:ext cx="11734799" cy="5044522"/>
          </a:xfrm>
        </p:spPr>
      </p:pic>
    </p:spTree>
    <p:extLst>
      <p:ext uri="{BB962C8B-B14F-4D97-AF65-F5344CB8AC3E}">
        <p14:creationId xmlns:p14="http://schemas.microsoft.com/office/powerpoint/2010/main" val="89796490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C9DAD88-D9D6-5778-8406-6F2CE99FDEA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7987" r="1053" b="2846"/>
          <a:stretch/>
        </p:blipFill>
        <p:spPr>
          <a:xfrm>
            <a:off x="0" y="1732639"/>
            <a:ext cx="12192000" cy="512536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App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Software Design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4188678" y="604084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3087724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0D30D-A544-4571-BFD8-67858B7FD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03FB74-B9F9-4455-9A6A-73B72DCB2F3E}"/>
              </a:ext>
            </a:extLst>
          </p:cNvPr>
          <p:cNvSpPr/>
          <p:nvPr/>
        </p:nvSpPr>
        <p:spPr>
          <a:xfrm>
            <a:off x="0" y="147109"/>
            <a:ext cx="5175448" cy="6728970"/>
          </a:xfrm>
          <a:custGeom>
            <a:avLst/>
            <a:gdLst>
              <a:gd name="connsiteX0" fmla="*/ 0 w 5175448"/>
              <a:gd name="connsiteY0" fmla="*/ 0 h 6728970"/>
              <a:gd name="connsiteX1" fmla="*/ 4236047 w 5175448"/>
              <a:gd name="connsiteY1" fmla="*/ 1590012 h 6728970"/>
              <a:gd name="connsiteX2" fmla="*/ 5082718 w 5175448"/>
              <a:gd name="connsiteY2" fmla="*/ 3454219 h 6728970"/>
              <a:gd name="connsiteX3" fmla="*/ 3853531 w 5175448"/>
              <a:gd name="connsiteY3" fmla="*/ 6728970 h 6728970"/>
              <a:gd name="connsiteX4" fmla="*/ 0 w 5175448"/>
              <a:gd name="connsiteY4" fmla="*/ 6728970 h 6728970"/>
              <a:gd name="connsiteX5" fmla="*/ 0 w 5175448"/>
              <a:gd name="connsiteY5" fmla="*/ 0 h 672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75448" h="6728970">
                <a:moveTo>
                  <a:pt x="0" y="0"/>
                </a:moveTo>
                <a:lnTo>
                  <a:pt x="4236047" y="1590012"/>
                </a:lnTo>
                <a:cubicBezTo>
                  <a:pt x="4984635" y="1870997"/>
                  <a:pt x="5363702" y="2705631"/>
                  <a:pt x="5082718" y="3454219"/>
                </a:cubicBezTo>
                <a:lnTo>
                  <a:pt x="3853531" y="6728970"/>
                </a:lnTo>
                <a:lnTo>
                  <a:pt x="0" y="6728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49AD89-1FE1-4D0D-8449-2826BB80C0C9}"/>
              </a:ext>
            </a:extLst>
          </p:cNvPr>
          <p:cNvCxnSpPr/>
          <p:nvPr/>
        </p:nvCxnSpPr>
        <p:spPr>
          <a:xfrm>
            <a:off x="7499779" y="1853403"/>
            <a:ext cx="0" cy="2541037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6B7E09-DD9D-4D34-BB9F-477004FF4141}"/>
              </a:ext>
            </a:extLst>
          </p:cNvPr>
          <p:cNvGrpSpPr/>
          <p:nvPr/>
        </p:nvGrpSpPr>
        <p:grpSpPr>
          <a:xfrm>
            <a:off x="6103514" y="215159"/>
            <a:ext cx="839855" cy="839855"/>
            <a:chOff x="6176699" y="1464128"/>
            <a:chExt cx="1103086" cy="11030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298115-F7C4-4932-9DB3-92B439CFC09F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87">
              <a:extLst>
                <a:ext uri="{FF2B5EF4-FFF2-40B4-BE49-F238E27FC236}">
                  <a16:creationId xmlns:a16="http://schemas.microsoft.com/office/drawing/2014/main" id="{F40033D4-BEF5-4D09-ADEE-27AAC7A1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8C59231-34C2-4935-8E30-A3D6388D166D}"/>
              </a:ext>
            </a:extLst>
          </p:cNvPr>
          <p:cNvSpPr txBox="1"/>
          <p:nvPr/>
        </p:nvSpPr>
        <p:spPr>
          <a:xfrm>
            <a:off x="7776375" y="1228715"/>
            <a:ext cx="2628324" cy="3706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Meet the members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208F7-5CC9-4032-8922-0C2E90614A11}"/>
              </a:ext>
            </a:extLst>
          </p:cNvPr>
          <p:cNvSpPr txBox="1"/>
          <p:nvPr/>
        </p:nvSpPr>
        <p:spPr>
          <a:xfrm>
            <a:off x="7774963" y="963857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01. About us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4F7099-4258-4F6D-8AAD-2A412B194BB9}"/>
              </a:ext>
            </a:extLst>
          </p:cNvPr>
          <p:cNvSpPr/>
          <p:nvPr/>
        </p:nvSpPr>
        <p:spPr>
          <a:xfrm>
            <a:off x="7368974" y="1742942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F003B-8058-41C5-AED8-304F65351B13}"/>
              </a:ext>
            </a:extLst>
          </p:cNvPr>
          <p:cNvSpPr txBox="1"/>
          <p:nvPr/>
        </p:nvSpPr>
        <p:spPr>
          <a:xfrm>
            <a:off x="7776375" y="1948921"/>
            <a:ext cx="2628324" cy="3706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Why it is important?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1E8C0-8351-44F5-A55E-42E9328DDE43}"/>
              </a:ext>
            </a:extLst>
          </p:cNvPr>
          <p:cNvSpPr txBox="1"/>
          <p:nvPr/>
        </p:nvSpPr>
        <p:spPr>
          <a:xfrm>
            <a:off x="7769820" y="1634318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02. Motivation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8D95DA-7483-4AE4-B4F2-5CE9A30EEA71}"/>
              </a:ext>
            </a:extLst>
          </p:cNvPr>
          <p:cNvSpPr/>
          <p:nvPr/>
        </p:nvSpPr>
        <p:spPr>
          <a:xfrm>
            <a:off x="7368974" y="2570313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8B096-83D5-4109-999F-63395D88373D}"/>
              </a:ext>
            </a:extLst>
          </p:cNvPr>
          <p:cNvSpPr txBox="1"/>
          <p:nvPr/>
        </p:nvSpPr>
        <p:spPr>
          <a:xfrm>
            <a:off x="7769820" y="3497499"/>
            <a:ext cx="3005042" cy="693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How did we implement the system?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Barlow Semi Condensed (Headings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B894B-F899-4716-8212-BB9FD9A2B44D}"/>
              </a:ext>
            </a:extLst>
          </p:cNvPr>
          <p:cNvSpPr txBox="1"/>
          <p:nvPr/>
        </p:nvSpPr>
        <p:spPr>
          <a:xfrm>
            <a:off x="7776375" y="3244503"/>
            <a:ext cx="2628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04. System Diagram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CABA8A-64A1-4CE3-90DC-13A2A32DCB14}"/>
              </a:ext>
            </a:extLst>
          </p:cNvPr>
          <p:cNvSpPr/>
          <p:nvPr/>
        </p:nvSpPr>
        <p:spPr>
          <a:xfrm>
            <a:off x="7368974" y="3397684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F856A-287A-4361-8F47-268C4B0BD41E}"/>
              </a:ext>
            </a:extLst>
          </p:cNvPr>
          <p:cNvSpPr txBox="1"/>
          <p:nvPr/>
        </p:nvSpPr>
        <p:spPr>
          <a:xfrm>
            <a:off x="7826678" y="4336482"/>
            <a:ext cx="3569895" cy="38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How did we build the prototype system?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557176-10CF-4541-BBC7-C1802DAC79B2}"/>
              </a:ext>
            </a:extLst>
          </p:cNvPr>
          <p:cNvSpPr txBox="1"/>
          <p:nvPr/>
        </p:nvSpPr>
        <p:spPr>
          <a:xfrm>
            <a:off x="7797175" y="3994330"/>
            <a:ext cx="375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05. Prototype Development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791506-C23C-4F5E-96B0-FBDEC542BF78}"/>
              </a:ext>
            </a:extLst>
          </p:cNvPr>
          <p:cNvSpPr/>
          <p:nvPr/>
        </p:nvSpPr>
        <p:spPr>
          <a:xfrm>
            <a:off x="7368974" y="4225055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32C469E-C9E8-49BD-9EDC-6574B82528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2109" y="39700"/>
            <a:ext cx="4133850" cy="1015314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ABB3FC-BEA7-4E2E-807B-ED2895693A9E}"/>
              </a:ext>
            </a:extLst>
          </p:cNvPr>
          <p:cNvGrpSpPr/>
          <p:nvPr/>
        </p:nvGrpSpPr>
        <p:grpSpPr>
          <a:xfrm>
            <a:off x="434352" y="1621767"/>
            <a:ext cx="4953581" cy="3418388"/>
            <a:chOff x="6079952" y="2534526"/>
            <a:chExt cx="3491433" cy="2409383"/>
          </a:xfrm>
        </p:grpSpPr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33D2B060-6A5E-49BD-BD93-BE0B8DAB1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974" y="2534526"/>
              <a:ext cx="1390157" cy="1387484"/>
            </a:xfrm>
            <a:custGeom>
              <a:avLst/>
              <a:gdLst>
                <a:gd name="T0" fmla="*/ 715 w 1040"/>
                <a:gd name="T1" fmla="*/ 0 h 1038"/>
                <a:gd name="T2" fmla="*/ 325 w 1040"/>
                <a:gd name="T3" fmla="*/ 0 h 1038"/>
                <a:gd name="T4" fmla="*/ 325 w 1040"/>
                <a:gd name="T5" fmla="*/ 324 h 1038"/>
                <a:gd name="T6" fmla="*/ 0 w 1040"/>
                <a:gd name="T7" fmla="*/ 324 h 1038"/>
                <a:gd name="T8" fmla="*/ 0 w 1040"/>
                <a:gd name="T9" fmla="*/ 715 h 1038"/>
                <a:gd name="T10" fmla="*/ 325 w 1040"/>
                <a:gd name="T11" fmla="*/ 715 h 1038"/>
                <a:gd name="T12" fmla="*/ 325 w 1040"/>
                <a:gd name="T13" fmla="*/ 1038 h 1038"/>
                <a:gd name="T14" fmla="*/ 715 w 1040"/>
                <a:gd name="T15" fmla="*/ 1038 h 1038"/>
                <a:gd name="T16" fmla="*/ 715 w 1040"/>
                <a:gd name="T17" fmla="*/ 715 h 1038"/>
                <a:gd name="T18" fmla="*/ 1040 w 1040"/>
                <a:gd name="T19" fmla="*/ 715 h 1038"/>
                <a:gd name="T20" fmla="*/ 1040 w 1040"/>
                <a:gd name="T21" fmla="*/ 324 h 1038"/>
                <a:gd name="T22" fmla="*/ 715 w 1040"/>
                <a:gd name="T23" fmla="*/ 324 h 1038"/>
                <a:gd name="T24" fmla="*/ 715 w 1040"/>
                <a:gd name="T25" fmla="*/ 0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0" h="1038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22B55A77-F461-4E93-A362-1B8423F05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316" y="3097626"/>
              <a:ext cx="957069" cy="957070"/>
            </a:xfrm>
            <a:custGeom>
              <a:avLst/>
              <a:gdLst>
                <a:gd name="T0" fmla="*/ 493 w 716"/>
                <a:gd name="T1" fmla="*/ 0 h 716"/>
                <a:gd name="T2" fmla="*/ 223 w 716"/>
                <a:gd name="T3" fmla="*/ 0 h 716"/>
                <a:gd name="T4" fmla="*/ 223 w 716"/>
                <a:gd name="T5" fmla="*/ 225 h 716"/>
                <a:gd name="T6" fmla="*/ 0 w 716"/>
                <a:gd name="T7" fmla="*/ 225 h 716"/>
                <a:gd name="T8" fmla="*/ 0 w 716"/>
                <a:gd name="T9" fmla="*/ 493 h 716"/>
                <a:gd name="T10" fmla="*/ 223 w 716"/>
                <a:gd name="T11" fmla="*/ 493 h 716"/>
                <a:gd name="T12" fmla="*/ 223 w 716"/>
                <a:gd name="T13" fmla="*/ 716 h 716"/>
                <a:gd name="T14" fmla="*/ 493 w 716"/>
                <a:gd name="T15" fmla="*/ 716 h 716"/>
                <a:gd name="T16" fmla="*/ 493 w 716"/>
                <a:gd name="T17" fmla="*/ 493 h 716"/>
                <a:gd name="T18" fmla="*/ 716 w 716"/>
                <a:gd name="T19" fmla="*/ 493 h 716"/>
                <a:gd name="T20" fmla="*/ 716 w 716"/>
                <a:gd name="T21" fmla="*/ 225 h 716"/>
                <a:gd name="T22" fmla="*/ 493 w 716"/>
                <a:gd name="T23" fmla="*/ 225 h 716"/>
                <a:gd name="T24" fmla="*/ 493 w 716"/>
                <a:gd name="T25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6" h="716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69">
              <a:extLst>
                <a:ext uri="{FF2B5EF4-FFF2-40B4-BE49-F238E27FC236}">
                  <a16:creationId xmlns:a16="http://schemas.microsoft.com/office/drawing/2014/main" id="{85655B9F-5866-4A26-AEBA-C6ABCA4CE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930" y="3990180"/>
              <a:ext cx="684385" cy="683049"/>
            </a:xfrm>
            <a:custGeom>
              <a:avLst/>
              <a:gdLst>
                <a:gd name="T0" fmla="*/ 352 w 512"/>
                <a:gd name="T1" fmla="*/ 0 h 511"/>
                <a:gd name="T2" fmla="*/ 159 w 512"/>
                <a:gd name="T3" fmla="*/ 0 h 511"/>
                <a:gd name="T4" fmla="*/ 159 w 512"/>
                <a:gd name="T5" fmla="*/ 160 h 511"/>
                <a:gd name="T6" fmla="*/ 0 w 512"/>
                <a:gd name="T7" fmla="*/ 160 h 511"/>
                <a:gd name="T8" fmla="*/ 0 w 512"/>
                <a:gd name="T9" fmla="*/ 352 h 511"/>
                <a:gd name="T10" fmla="*/ 159 w 512"/>
                <a:gd name="T11" fmla="*/ 352 h 511"/>
                <a:gd name="T12" fmla="*/ 159 w 512"/>
                <a:gd name="T13" fmla="*/ 511 h 511"/>
                <a:gd name="T14" fmla="*/ 352 w 512"/>
                <a:gd name="T15" fmla="*/ 511 h 511"/>
                <a:gd name="T16" fmla="*/ 352 w 512"/>
                <a:gd name="T17" fmla="*/ 352 h 511"/>
                <a:gd name="T18" fmla="*/ 512 w 512"/>
                <a:gd name="T19" fmla="*/ 352 h 511"/>
                <a:gd name="T20" fmla="*/ 512 w 512"/>
                <a:gd name="T21" fmla="*/ 160 h 511"/>
                <a:gd name="T22" fmla="*/ 352 w 512"/>
                <a:gd name="T23" fmla="*/ 160 h 511"/>
                <a:gd name="T24" fmla="*/ 352 w 512"/>
                <a:gd name="T25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2" h="511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75">
              <a:extLst>
                <a:ext uri="{FF2B5EF4-FFF2-40B4-BE49-F238E27FC236}">
                  <a16:creationId xmlns:a16="http://schemas.microsoft.com/office/drawing/2014/main" id="{343DF24B-D6A8-4389-BC30-82CE25180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486" y="4331705"/>
              <a:ext cx="610867" cy="612204"/>
            </a:xfrm>
            <a:custGeom>
              <a:avLst/>
              <a:gdLst>
                <a:gd name="T0" fmla="*/ 314 w 457"/>
                <a:gd name="T1" fmla="*/ 0 h 458"/>
                <a:gd name="T2" fmla="*/ 142 w 457"/>
                <a:gd name="T3" fmla="*/ 0 h 458"/>
                <a:gd name="T4" fmla="*/ 142 w 457"/>
                <a:gd name="T5" fmla="*/ 143 h 458"/>
                <a:gd name="T6" fmla="*/ 0 w 457"/>
                <a:gd name="T7" fmla="*/ 143 h 458"/>
                <a:gd name="T8" fmla="*/ 0 w 457"/>
                <a:gd name="T9" fmla="*/ 316 h 458"/>
                <a:gd name="T10" fmla="*/ 142 w 457"/>
                <a:gd name="T11" fmla="*/ 316 h 458"/>
                <a:gd name="T12" fmla="*/ 142 w 457"/>
                <a:gd name="T13" fmla="*/ 458 h 458"/>
                <a:gd name="T14" fmla="*/ 314 w 457"/>
                <a:gd name="T15" fmla="*/ 458 h 458"/>
                <a:gd name="T16" fmla="*/ 314 w 457"/>
                <a:gd name="T17" fmla="*/ 316 h 458"/>
                <a:gd name="T18" fmla="*/ 457 w 457"/>
                <a:gd name="T19" fmla="*/ 316 h 458"/>
                <a:gd name="T20" fmla="*/ 457 w 457"/>
                <a:gd name="T21" fmla="*/ 143 h 458"/>
                <a:gd name="T22" fmla="*/ 314 w 457"/>
                <a:gd name="T23" fmla="*/ 143 h 458"/>
                <a:gd name="T24" fmla="*/ 314 w 457"/>
                <a:gd name="T25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8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3BE3B461-778D-4329-A149-F6EDC0083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679" y="4425942"/>
              <a:ext cx="290062" cy="291398"/>
            </a:xfrm>
            <a:custGeom>
              <a:avLst/>
              <a:gdLst>
                <a:gd name="T0" fmla="*/ 150 w 217"/>
                <a:gd name="T1" fmla="*/ 0 h 218"/>
                <a:gd name="T2" fmla="*/ 67 w 217"/>
                <a:gd name="T3" fmla="*/ 0 h 218"/>
                <a:gd name="T4" fmla="*/ 67 w 217"/>
                <a:gd name="T5" fmla="*/ 69 h 218"/>
                <a:gd name="T6" fmla="*/ 0 w 217"/>
                <a:gd name="T7" fmla="*/ 69 h 218"/>
                <a:gd name="T8" fmla="*/ 0 w 217"/>
                <a:gd name="T9" fmla="*/ 149 h 218"/>
                <a:gd name="T10" fmla="*/ 67 w 217"/>
                <a:gd name="T11" fmla="*/ 149 h 218"/>
                <a:gd name="T12" fmla="*/ 67 w 217"/>
                <a:gd name="T13" fmla="*/ 218 h 218"/>
                <a:gd name="T14" fmla="*/ 150 w 217"/>
                <a:gd name="T15" fmla="*/ 218 h 218"/>
                <a:gd name="T16" fmla="*/ 150 w 217"/>
                <a:gd name="T17" fmla="*/ 149 h 218"/>
                <a:gd name="T18" fmla="*/ 217 w 217"/>
                <a:gd name="T19" fmla="*/ 149 h 218"/>
                <a:gd name="T20" fmla="*/ 217 w 217"/>
                <a:gd name="T21" fmla="*/ 69 h 218"/>
                <a:gd name="T22" fmla="*/ 150 w 217"/>
                <a:gd name="T23" fmla="*/ 69 h 218"/>
                <a:gd name="T24" fmla="*/ 150 w 217"/>
                <a:gd name="T2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8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83">
              <a:extLst>
                <a:ext uri="{FF2B5EF4-FFF2-40B4-BE49-F238E27FC236}">
                  <a16:creationId xmlns:a16="http://schemas.microsoft.com/office/drawing/2014/main" id="{CA28790B-FF9F-4E90-8077-F73C020E5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952" y="4435298"/>
              <a:ext cx="310112" cy="310112"/>
            </a:xfrm>
            <a:custGeom>
              <a:avLst/>
              <a:gdLst>
                <a:gd name="T0" fmla="*/ 160 w 232"/>
                <a:gd name="T1" fmla="*/ 0 h 232"/>
                <a:gd name="T2" fmla="*/ 73 w 232"/>
                <a:gd name="T3" fmla="*/ 0 h 232"/>
                <a:gd name="T4" fmla="*/ 73 w 232"/>
                <a:gd name="T5" fmla="*/ 72 h 232"/>
                <a:gd name="T6" fmla="*/ 0 w 232"/>
                <a:gd name="T7" fmla="*/ 72 h 232"/>
                <a:gd name="T8" fmla="*/ 0 w 232"/>
                <a:gd name="T9" fmla="*/ 160 h 232"/>
                <a:gd name="T10" fmla="*/ 73 w 232"/>
                <a:gd name="T11" fmla="*/ 160 h 232"/>
                <a:gd name="T12" fmla="*/ 73 w 232"/>
                <a:gd name="T13" fmla="*/ 232 h 232"/>
                <a:gd name="T14" fmla="*/ 160 w 232"/>
                <a:gd name="T15" fmla="*/ 232 h 232"/>
                <a:gd name="T16" fmla="*/ 160 w 232"/>
                <a:gd name="T17" fmla="*/ 160 h 232"/>
                <a:gd name="T18" fmla="*/ 232 w 232"/>
                <a:gd name="T19" fmla="*/ 160 h 232"/>
                <a:gd name="T20" fmla="*/ 232 w 232"/>
                <a:gd name="T21" fmla="*/ 72 h 232"/>
                <a:gd name="T22" fmla="*/ 160 w 232"/>
                <a:gd name="T23" fmla="*/ 72 h 232"/>
                <a:gd name="T24" fmla="*/ 160 w 2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A54FC08-B205-72B3-4B31-6053B2F20716}"/>
              </a:ext>
            </a:extLst>
          </p:cNvPr>
          <p:cNvSpPr/>
          <p:nvPr/>
        </p:nvSpPr>
        <p:spPr>
          <a:xfrm>
            <a:off x="7368974" y="4921621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5775C9-BC88-1C22-8C10-EBC98AFD6A7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499779" y="4486665"/>
            <a:ext cx="0" cy="434956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F03E11-F075-8EBF-9110-011CB6991A8D}"/>
              </a:ext>
            </a:extLst>
          </p:cNvPr>
          <p:cNvSpPr txBox="1"/>
          <p:nvPr/>
        </p:nvSpPr>
        <p:spPr>
          <a:xfrm>
            <a:off x="7882914" y="5749215"/>
            <a:ext cx="3122872" cy="3706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Complexities of the proposed 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3DF55C-BD66-0B6E-70A3-8AACAC458EED}"/>
              </a:ext>
            </a:extLst>
          </p:cNvPr>
          <p:cNvSpPr txBox="1"/>
          <p:nvPr/>
        </p:nvSpPr>
        <p:spPr>
          <a:xfrm>
            <a:off x="7878124" y="5479687"/>
            <a:ext cx="221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07. Challenges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F216C4-AC92-85BE-0588-724338FD6C23}"/>
              </a:ext>
            </a:extLst>
          </p:cNvPr>
          <p:cNvSpPr/>
          <p:nvPr/>
        </p:nvSpPr>
        <p:spPr>
          <a:xfrm>
            <a:off x="7369484" y="5618187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86AB04-777E-BD53-74D2-3205A739501F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500289" y="5183231"/>
            <a:ext cx="0" cy="434956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CAA27A-ACD3-CE91-0544-0D1DA5141C64}"/>
              </a:ext>
            </a:extLst>
          </p:cNvPr>
          <p:cNvSpPr txBox="1"/>
          <p:nvPr/>
        </p:nvSpPr>
        <p:spPr>
          <a:xfrm>
            <a:off x="7826678" y="4773405"/>
            <a:ext cx="38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06. Different Noise and ECG Filters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3A5537-BF7A-72BA-BC15-9907872C7712}"/>
              </a:ext>
            </a:extLst>
          </p:cNvPr>
          <p:cNvSpPr/>
          <p:nvPr/>
        </p:nvSpPr>
        <p:spPr>
          <a:xfrm>
            <a:off x="7368974" y="5618187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rlow Semi Condensed (Headings)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F6EA68-1160-888D-5BA4-A3CC32901311}"/>
              </a:ext>
            </a:extLst>
          </p:cNvPr>
          <p:cNvSpPr/>
          <p:nvPr/>
        </p:nvSpPr>
        <p:spPr>
          <a:xfrm>
            <a:off x="7369484" y="6327832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444CD0-7CC3-4333-6D2A-99B044CCE1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500289" y="5892876"/>
            <a:ext cx="0" cy="434956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AF35FB-0E2C-03E0-3179-9D842D2426F9}"/>
              </a:ext>
            </a:extLst>
          </p:cNvPr>
          <p:cNvSpPr txBox="1"/>
          <p:nvPr/>
        </p:nvSpPr>
        <p:spPr>
          <a:xfrm>
            <a:off x="7892066" y="6126245"/>
            <a:ext cx="2214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08. Conclusion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71834-F247-2034-FE18-6A70A9B895EA}"/>
              </a:ext>
            </a:extLst>
          </p:cNvPr>
          <p:cNvSpPr txBox="1"/>
          <p:nvPr/>
        </p:nvSpPr>
        <p:spPr>
          <a:xfrm>
            <a:off x="7826678" y="5123540"/>
            <a:ext cx="3569895" cy="38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How did we achieve better signals?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554B8-E6A0-D3C9-B7FB-9CB27ED5CDE0}"/>
              </a:ext>
            </a:extLst>
          </p:cNvPr>
          <p:cNvSpPr txBox="1"/>
          <p:nvPr/>
        </p:nvSpPr>
        <p:spPr>
          <a:xfrm>
            <a:off x="7892066" y="6363412"/>
            <a:ext cx="3569895" cy="3706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Final arrangements of our work.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55A979-CF5C-17FD-9F50-27043E5A3522}"/>
              </a:ext>
            </a:extLst>
          </p:cNvPr>
          <p:cNvSpPr/>
          <p:nvPr/>
        </p:nvSpPr>
        <p:spPr>
          <a:xfrm>
            <a:off x="7368974" y="1026032"/>
            <a:ext cx="261610" cy="26161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33921A-BEBB-2ABE-C8CA-874A98249411}"/>
              </a:ext>
            </a:extLst>
          </p:cNvPr>
          <p:cNvCxnSpPr>
            <a:cxnSpLocks/>
          </p:cNvCxnSpPr>
          <p:nvPr/>
        </p:nvCxnSpPr>
        <p:spPr>
          <a:xfrm>
            <a:off x="7499779" y="1287642"/>
            <a:ext cx="0" cy="434956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3384D5-DCD7-F155-3493-C0FBAA056C69}"/>
              </a:ext>
            </a:extLst>
          </p:cNvPr>
          <p:cNvSpPr txBox="1"/>
          <p:nvPr/>
        </p:nvSpPr>
        <p:spPr>
          <a:xfrm>
            <a:off x="7755631" y="2482866"/>
            <a:ext cx="2628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Barlow Semi Condensed (Headings)"/>
              </a:rPr>
              <a:t>03. Related Work</a:t>
            </a:r>
            <a:endParaRPr lang="en-ID" sz="2000" b="1" dirty="0">
              <a:solidFill>
                <a:schemeClr val="accent1"/>
              </a:solidFill>
              <a:latin typeface="Barlow Semi Condensed (Headings)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B20404-0EC1-E77F-5EAF-B3C3F04AFDC0}"/>
              </a:ext>
            </a:extLst>
          </p:cNvPr>
          <p:cNvSpPr txBox="1"/>
          <p:nvPr/>
        </p:nvSpPr>
        <p:spPr>
          <a:xfrm>
            <a:off x="7776375" y="2765358"/>
            <a:ext cx="2628324" cy="3706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Barlow Semi Condensed (Headings)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1356289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30" grpId="0" build="p"/>
      <p:bldP spid="4" grpId="0" animBg="1"/>
      <p:bldP spid="14" grpId="0"/>
      <p:bldP spid="37" grpId="0"/>
      <p:bldP spid="43" grpId="0" animBg="1"/>
      <p:bldP spid="47" grpId="0"/>
      <p:bldP spid="2" grpId="0" animBg="1"/>
      <p:bldP spid="6" grpId="0" animBg="1"/>
      <p:bldP spid="8" grpId="0"/>
      <p:bldP spid="13" grpId="0"/>
      <p:bldP spid="31" grpId="0"/>
      <p:bldP spid="38" grpId="0" animBg="1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786" y="0"/>
            <a:ext cx="5481947" cy="7699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Applying low pass filter in our android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0787" y="653938"/>
            <a:ext cx="4654550" cy="260350"/>
          </a:xfrm>
        </p:spPr>
        <p:txBody>
          <a:bodyPr>
            <a:noAutofit/>
          </a:bodyPr>
          <a:lstStyle/>
          <a:p>
            <a:r>
              <a:rPr lang="en-US" sz="1400" dirty="0"/>
              <a:t>Audio transmission system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3112232" y="60258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3D83216-7CCD-24E6-5150-EADDA69BDB9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670" b="13670"/>
          <a:stretch/>
        </p:blipFill>
        <p:spPr>
          <a:xfrm>
            <a:off x="2407534" y="914289"/>
            <a:ext cx="7766613" cy="5943712"/>
          </a:xfrm>
        </p:spPr>
      </p:pic>
    </p:spTree>
    <p:extLst>
      <p:ext uri="{BB962C8B-B14F-4D97-AF65-F5344CB8AC3E}">
        <p14:creationId xmlns:p14="http://schemas.microsoft.com/office/powerpoint/2010/main" val="49614949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9D60B33-BDF4-5B0A-AE78-E2D8DA21E9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7" b="31223"/>
          <a:stretch/>
        </p:blipFill>
        <p:spPr>
          <a:xfrm>
            <a:off x="4097575" y="1095136"/>
            <a:ext cx="4207767" cy="57628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4976" y="97512"/>
            <a:ext cx="4654550" cy="7699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SPo2 Sensor Output in the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4975" y="631372"/>
            <a:ext cx="5851511" cy="366253"/>
          </a:xfrm>
        </p:spPr>
        <p:txBody>
          <a:bodyPr>
            <a:noAutofit/>
          </a:bodyPr>
          <a:lstStyle/>
          <a:p>
            <a:r>
              <a:rPr lang="en-US" sz="1800" dirty="0"/>
              <a:t>Output directly from the SPo2 sensors through the database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3546421" y="157770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817105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343B62-14F8-40DA-9888-F7A7484D103C}"/>
              </a:ext>
            </a:extLst>
          </p:cNvPr>
          <p:cNvSpPr/>
          <p:nvPr/>
        </p:nvSpPr>
        <p:spPr>
          <a:xfrm>
            <a:off x="480401" y="2317711"/>
            <a:ext cx="2325189" cy="3226525"/>
          </a:xfrm>
          <a:prstGeom prst="roundRect">
            <a:avLst>
              <a:gd name="adj" fmla="val 206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92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754D7C-450E-4D3D-A055-13C9F8D881FA}"/>
              </a:ext>
            </a:extLst>
          </p:cNvPr>
          <p:cNvSpPr/>
          <p:nvPr/>
        </p:nvSpPr>
        <p:spPr>
          <a:xfrm>
            <a:off x="3495451" y="2317711"/>
            <a:ext cx="2325189" cy="3226525"/>
          </a:xfrm>
          <a:prstGeom prst="roundRect">
            <a:avLst>
              <a:gd name="adj" fmla="val 206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92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86CE6C-FDA2-4BAC-9A2C-D7134B207725}"/>
              </a:ext>
            </a:extLst>
          </p:cNvPr>
          <p:cNvSpPr/>
          <p:nvPr/>
        </p:nvSpPr>
        <p:spPr>
          <a:xfrm>
            <a:off x="6511580" y="2317711"/>
            <a:ext cx="2325189" cy="3226525"/>
          </a:xfrm>
          <a:prstGeom prst="roundRect">
            <a:avLst>
              <a:gd name="adj" fmla="val 206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92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96E29E-E6E8-4269-B504-F0D2AD1531DE}"/>
              </a:ext>
            </a:extLst>
          </p:cNvPr>
          <p:cNvSpPr/>
          <p:nvPr/>
        </p:nvSpPr>
        <p:spPr>
          <a:xfrm>
            <a:off x="953135" y="2583513"/>
            <a:ext cx="1379720" cy="137972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3F9273-29FF-4F13-B160-AA45F57DAE4F}"/>
              </a:ext>
            </a:extLst>
          </p:cNvPr>
          <p:cNvSpPr/>
          <p:nvPr/>
        </p:nvSpPr>
        <p:spPr>
          <a:xfrm>
            <a:off x="6984315" y="2688434"/>
            <a:ext cx="1379720" cy="137972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036871-CC07-47E4-9944-454AD38C225D}"/>
              </a:ext>
            </a:extLst>
          </p:cNvPr>
          <p:cNvSpPr/>
          <p:nvPr/>
        </p:nvSpPr>
        <p:spPr>
          <a:xfrm>
            <a:off x="3968185" y="2688434"/>
            <a:ext cx="1379720" cy="137972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41B87-A0A5-49C9-91C6-E08F69FACC5F}"/>
              </a:ext>
            </a:extLst>
          </p:cNvPr>
          <p:cNvSpPr txBox="1"/>
          <p:nvPr/>
        </p:nvSpPr>
        <p:spPr>
          <a:xfrm>
            <a:off x="566336" y="4242220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Real-time transfer of heartbeat signal with noise cancellation.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049D7-8AB2-48A8-9F26-C5011209447E}"/>
              </a:ext>
            </a:extLst>
          </p:cNvPr>
          <p:cNvSpPr txBox="1"/>
          <p:nvPr/>
        </p:nvSpPr>
        <p:spPr>
          <a:xfrm>
            <a:off x="6579208" y="4242220"/>
            <a:ext cx="2170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Keeping the cost low for affordability. Reducing delay.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98EBFD-5FF0-436F-B986-7EA7785A9133}"/>
              </a:ext>
            </a:extLst>
          </p:cNvPr>
          <p:cNvSpPr txBox="1"/>
          <p:nvPr/>
        </p:nvSpPr>
        <p:spPr>
          <a:xfrm>
            <a:off x="3577389" y="4242220"/>
            <a:ext cx="215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Implementing filtered ECG Signals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0C3499A-D59D-474B-A8C7-C053B6B21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BDE36B2-58C1-41EE-AA27-DA16109D0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 complexities of our proposed project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D647E4-2380-49A9-AC46-44BF0A4DB82C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C92B46-5BBF-47D1-9202-20AFA11363C5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054CA602-4FFC-4156-B2E9-20861359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C4487E-B3F4-AC77-419F-551452EE8F9E}"/>
              </a:ext>
            </a:extLst>
          </p:cNvPr>
          <p:cNvSpPr/>
          <p:nvPr/>
        </p:nvSpPr>
        <p:spPr>
          <a:xfrm>
            <a:off x="9309504" y="2317711"/>
            <a:ext cx="2325189" cy="3226525"/>
          </a:xfrm>
          <a:prstGeom prst="roundRect">
            <a:avLst>
              <a:gd name="adj" fmla="val 206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292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C84CFA-EA68-98E1-54FE-6170615473ED}"/>
              </a:ext>
            </a:extLst>
          </p:cNvPr>
          <p:cNvSpPr/>
          <p:nvPr/>
        </p:nvSpPr>
        <p:spPr>
          <a:xfrm>
            <a:off x="9782238" y="2688434"/>
            <a:ext cx="1379720" cy="137972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1C08E-7D3E-6F5B-4F31-31A878F66166}"/>
              </a:ext>
            </a:extLst>
          </p:cNvPr>
          <p:cNvSpPr txBox="1"/>
          <p:nvPr/>
        </p:nvSpPr>
        <p:spPr>
          <a:xfrm>
            <a:off x="9391442" y="4242220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+mj-lt"/>
              </a:rPr>
              <a:t>Making the system user-friendly and easy to operate.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B562715-C8AC-7C84-A921-04D6107587A1}"/>
              </a:ext>
            </a:extLst>
          </p:cNvPr>
          <p:cNvSpPr/>
          <p:nvPr/>
        </p:nvSpPr>
        <p:spPr>
          <a:xfrm>
            <a:off x="1168341" y="2810023"/>
            <a:ext cx="939886" cy="939886"/>
          </a:xfrm>
          <a:prstGeom prst="roundRect">
            <a:avLst>
              <a:gd name="adj" fmla="val 92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86E111-67CA-0005-5B3B-C02CDC40F748}"/>
              </a:ext>
            </a:extLst>
          </p:cNvPr>
          <p:cNvGrpSpPr/>
          <p:nvPr/>
        </p:nvGrpSpPr>
        <p:grpSpPr>
          <a:xfrm>
            <a:off x="1543738" y="3168613"/>
            <a:ext cx="216341" cy="244975"/>
            <a:chOff x="5615542" y="1744512"/>
            <a:chExt cx="216341" cy="244975"/>
          </a:xfrm>
          <a:solidFill>
            <a:schemeClr val="bg2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8BE0EF-54FF-5653-F055-F83FB8F57BF0}"/>
                </a:ext>
              </a:extLst>
            </p:cNvPr>
            <p:cNvSpPr/>
            <p:nvPr/>
          </p:nvSpPr>
          <p:spPr>
            <a:xfrm>
              <a:off x="5717253" y="181450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44DE9A-F4FF-C59B-777B-FBB5CD40253A}"/>
                </a:ext>
              </a:extLst>
            </p:cNvPr>
            <p:cNvSpPr/>
            <p:nvPr/>
          </p:nvSpPr>
          <p:spPr>
            <a:xfrm>
              <a:off x="5717253" y="1941765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0926F3-BC63-ECFF-18B2-B976311B091F}"/>
                </a:ext>
              </a:extLst>
            </p:cNvPr>
            <p:cNvSpPr/>
            <p:nvPr/>
          </p:nvSpPr>
          <p:spPr>
            <a:xfrm>
              <a:off x="5780882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1C5EEF-1907-34E6-E166-9DA65573CA61}"/>
                </a:ext>
              </a:extLst>
            </p:cNvPr>
            <p:cNvSpPr/>
            <p:nvPr/>
          </p:nvSpPr>
          <p:spPr>
            <a:xfrm>
              <a:off x="5653623" y="1874953"/>
              <a:ext cx="12726" cy="12726"/>
            </a:xfrm>
            <a:custGeom>
              <a:avLst/>
              <a:gdLst>
                <a:gd name="connsiteX0" fmla="*/ 12726 w 12725"/>
                <a:gd name="connsiteY0" fmla="*/ 6363 h 12725"/>
                <a:gd name="connsiteX1" fmla="*/ 6363 w 12725"/>
                <a:gd name="connsiteY1" fmla="*/ 12726 h 12725"/>
                <a:gd name="connsiteX2" fmla="*/ 0 w 12725"/>
                <a:gd name="connsiteY2" fmla="*/ 6363 h 12725"/>
                <a:gd name="connsiteX3" fmla="*/ 6363 w 12725"/>
                <a:gd name="connsiteY3" fmla="*/ 0 h 12725"/>
                <a:gd name="connsiteX4" fmla="*/ 12726 w 12725"/>
                <a:gd name="connsiteY4" fmla="*/ 6363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5" h="12725">
                  <a:moveTo>
                    <a:pt x="12726" y="6363"/>
                  </a:moveTo>
                  <a:cubicBezTo>
                    <a:pt x="12726" y="9877"/>
                    <a:pt x="9877" y="12726"/>
                    <a:pt x="6363" y="12726"/>
                  </a:cubicBezTo>
                  <a:cubicBezTo>
                    <a:pt x="2849" y="12726"/>
                    <a:pt x="0" y="9877"/>
                    <a:pt x="0" y="6363"/>
                  </a:cubicBezTo>
                  <a:cubicBezTo>
                    <a:pt x="0" y="2849"/>
                    <a:pt x="2849" y="0"/>
                    <a:pt x="6363" y="0"/>
                  </a:cubicBezTo>
                  <a:cubicBezTo>
                    <a:pt x="9877" y="0"/>
                    <a:pt x="12726" y="2849"/>
                    <a:pt x="12726" y="636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E2803A7-69D9-5147-760E-D400343B92F0}"/>
                </a:ext>
              </a:extLst>
            </p:cNvPr>
            <p:cNvSpPr/>
            <p:nvPr/>
          </p:nvSpPr>
          <p:spPr>
            <a:xfrm>
              <a:off x="5717253" y="1836776"/>
              <a:ext cx="41359" cy="79537"/>
            </a:xfrm>
            <a:custGeom>
              <a:avLst/>
              <a:gdLst>
                <a:gd name="connsiteX0" fmla="*/ 12726 w 41359"/>
                <a:gd name="connsiteY0" fmla="*/ 0 h 79537"/>
                <a:gd name="connsiteX1" fmla="*/ 0 w 41359"/>
                <a:gd name="connsiteY1" fmla="*/ 0 h 79537"/>
                <a:gd name="connsiteX2" fmla="*/ 0 w 41359"/>
                <a:gd name="connsiteY2" fmla="*/ 44541 h 79537"/>
                <a:gd name="connsiteX3" fmla="*/ 1909 w 41359"/>
                <a:gd name="connsiteY3" fmla="*/ 48995 h 79537"/>
                <a:gd name="connsiteX4" fmla="*/ 33406 w 41359"/>
                <a:gd name="connsiteY4" fmla="*/ 80492 h 79537"/>
                <a:gd name="connsiteX5" fmla="*/ 42314 w 41359"/>
                <a:gd name="connsiteY5" fmla="*/ 71584 h 79537"/>
                <a:gd name="connsiteX6" fmla="*/ 12726 w 41359"/>
                <a:gd name="connsiteY6" fmla="*/ 41996 h 79537"/>
                <a:gd name="connsiteX7" fmla="*/ 12726 w 41359"/>
                <a:gd name="connsiteY7" fmla="*/ 0 h 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59" h="79537">
                  <a:moveTo>
                    <a:pt x="12726" y="0"/>
                  </a:moveTo>
                  <a:lnTo>
                    <a:pt x="0" y="0"/>
                  </a:lnTo>
                  <a:lnTo>
                    <a:pt x="0" y="44541"/>
                  </a:lnTo>
                  <a:cubicBezTo>
                    <a:pt x="0" y="46132"/>
                    <a:pt x="636" y="47722"/>
                    <a:pt x="1909" y="48995"/>
                  </a:cubicBezTo>
                  <a:lnTo>
                    <a:pt x="33406" y="80492"/>
                  </a:lnTo>
                  <a:lnTo>
                    <a:pt x="42314" y="71584"/>
                  </a:lnTo>
                  <a:lnTo>
                    <a:pt x="12726" y="41996"/>
                  </a:lnTo>
                  <a:lnTo>
                    <a:pt x="12726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BCA91AB-D30A-92E1-32AD-056953823E41}"/>
                </a:ext>
              </a:extLst>
            </p:cNvPr>
            <p:cNvSpPr/>
            <p:nvPr/>
          </p:nvSpPr>
          <p:spPr>
            <a:xfrm>
              <a:off x="5615542" y="1744512"/>
              <a:ext cx="216341" cy="244975"/>
            </a:xfrm>
            <a:custGeom>
              <a:avLst/>
              <a:gdLst>
                <a:gd name="connsiteX0" fmla="*/ 108073 w 216341"/>
                <a:gd name="connsiteY0" fmla="*/ 229067 h 244974"/>
                <a:gd name="connsiteX1" fmla="*/ 18992 w 216341"/>
                <a:gd name="connsiteY1" fmla="*/ 139986 h 244974"/>
                <a:gd name="connsiteX2" fmla="*/ 108073 w 216341"/>
                <a:gd name="connsiteY2" fmla="*/ 50904 h 244974"/>
                <a:gd name="connsiteX3" fmla="*/ 197155 w 216341"/>
                <a:gd name="connsiteY3" fmla="*/ 139986 h 244974"/>
                <a:gd name="connsiteX4" fmla="*/ 108073 w 216341"/>
                <a:gd name="connsiteY4" fmla="*/ 229067 h 244974"/>
                <a:gd name="connsiteX5" fmla="*/ 108073 w 216341"/>
                <a:gd name="connsiteY5" fmla="*/ 229067 h 244974"/>
                <a:gd name="connsiteX6" fmla="*/ 183475 w 216341"/>
                <a:gd name="connsiteY6" fmla="*/ 62357 h 244974"/>
                <a:gd name="connsiteX7" fmla="*/ 193019 w 216341"/>
                <a:gd name="connsiteY7" fmla="*/ 52813 h 244974"/>
                <a:gd name="connsiteX8" fmla="*/ 192701 w 216341"/>
                <a:gd name="connsiteY8" fmla="*/ 39450 h 244974"/>
                <a:gd name="connsiteX9" fmla="*/ 179339 w 216341"/>
                <a:gd name="connsiteY9" fmla="*/ 39132 h 244974"/>
                <a:gd name="connsiteX10" fmla="*/ 168522 w 216341"/>
                <a:gd name="connsiteY10" fmla="*/ 50268 h 244974"/>
                <a:gd name="connsiteX11" fmla="*/ 117618 w 216341"/>
                <a:gd name="connsiteY11" fmla="*/ 32451 h 244974"/>
                <a:gd name="connsiteX12" fmla="*/ 117618 w 216341"/>
                <a:gd name="connsiteY12" fmla="*/ 19089 h 244974"/>
                <a:gd name="connsiteX13" fmla="*/ 146251 w 216341"/>
                <a:gd name="connsiteY13" fmla="*/ 19089 h 244974"/>
                <a:gd name="connsiteX14" fmla="*/ 146251 w 216341"/>
                <a:gd name="connsiteY14" fmla="*/ 0 h 244974"/>
                <a:gd name="connsiteX15" fmla="*/ 69896 w 216341"/>
                <a:gd name="connsiteY15" fmla="*/ 0 h 244974"/>
                <a:gd name="connsiteX16" fmla="*/ 69896 w 216341"/>
                <a:gd name="connsiteY16" fmla="*/ 19089 h 244974"/>
                <a:gd name="connsiteX17" fmla="*/ 98529 w 216341"/>
                <a:gd name="connsiteY17" fmla="*/ 19089 h 244974"/>
                <a:gd name="connsiteX18" fmla="*/ 98529 w 216341"/>
                <a:gd name="connsiteY18" fmla="*/ 32133 h 244974"/>
                <a:gd name="connsiteX19" fmla="*/ 857 w 216341"/>
                <a:gd name="connsiteY19" fmla="*/ 126305 h 244974"/>
                <a:gd name="connsiteX20" fmla="*/ 72123 w 216341"/>
                <a:gd name="connsiteY20" fmla="*/ 241793 h 244974"/>
                <a:gd name="connsiteX21" fmla="*/ 200337 w 216341"/>
                <a:gd name="connsiteY21" fmla="*/ 196934 h 244974"/>
                <a:gd name="connsiteX22" fmla="*/ 183475 w 216341"/>
                <a:gd name="connsiteY22" fmla="*/ 62357 h 244974"/>
                <a:gd name="connsiteX23" fmla="*/ 183475 w 216341"/>
                <a:gd name="connsiteY23" fmla="*/ 62357 h 24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6341" h="244974">
                  <a:moveTo>
                    <a:pt x="108073" y="229067"/>
                  </a:moveTo>
                  <a:cubicBezTo>
                    <a:pt x="58760" y="229067"/>
                    <a:pt x="18992" y="189299"/>
                    <a:pt x="18992" y="139986"/>
                  </a:cubicBezTo>
                  <a:cubicBezTo>
                    <a:pt x="18992" y="90672"/>
                    <a:pt x="58760" y="50904"/>
                    <a:pt x="108073" y="50904"/>
                  </a:cubicBezTo>
                  <a:cubicBezTo>
                    <a:pt x="157386" y="50904"/>
                    <a:pt x="197155" y="90672"/>
                    <a:pt x="197155" y="139986"/>
                  </a:cubicBezTo>
                  <a:cubicBezTo>
                    <a:pt x="197155" y="189299"/>
                    <a:pt x="157386" y="229067"/>
                    <a:pt x="108073" y="229067"/>
                  </a:cubicBezTo>
                  <a:lnTo>
                    <a:pt x="108073" y="229067"/>
                  </a:lnTo>
                  <a:close/>
                  <a:moveTo>
                    <a:pt x="183475" y="62357"/>
                  </a:moveTo>
                  <a:lnTo>
                    <a:pt x="193019" y="52813"/>
                  </a:lnTo>
                  <a:cubicBezTo>
                    <a:pt x="196519" y="48995"/>
                    <a:pt x="196519" y="43268"/>
                    <a:pt x="192701" y="39450"/>
                  </a:cubicBezTo>
                  <a:cubicBezTo>
                    <a:pt x="189201" y="35951"/>
                    <a:pt x="183157" y="35633"/>
                    <a:pt x="179339" y="39132"/>
                  </a:cubicBezTo>
                  <a:lnTo>
                    <a:pt x="168522" y="50268"/>
                  </a:lnTo>
                  <a:cubicBezTo>
                    <a:pt x="153251" y="40087"/>
                    <a:pt x="135752" y="33724"/>
                    <a:pt x="117618" y="32451"/>
                  </a:cubicBezTo>
                  <a:lnTo>
                    <a:pt x="117618" y="19089"/>
                  </a:lnTo>
                  <a:lnTo>
                    <a:pt x="146251" y="19089"/>
                  </a:lnTo>
                  <a:lnTo>
                    <a:pt x="146251" y="0"/>
                  </a:lnTo>
                  <a:lnTo>
                    <a:pt x="69896" y="0"/>
                  </a:lnTo>
                  <a:lnTo>
                    <a:pt x="69896" y="19089"/>
                  </a:lnTo>
                  <a:lnTo>
                    <a:pt x="98529" y="19089"/>
                  </a:lnTo>
                  <a:lnTo>
                    <a:pt x="98529" y="32133"/>
                  </a:lnTo>
                  <a:cubicBezTo>
                    <a:pt x="47943" y="36587"/>
                    <a:pt x="7220" y="75719"/>
                    <a:pt x="857" y="126305"/>
                  </a:cubicBezTo>
                  <a:cubicBezTo>
                    <a:pt x="-5506" y="176891"/>
                    <a:pt x="24082" y="224931"/>
                    <a:pt x="72123" y="241793"/>
                  </a:cubicBezTo>
                  <a:cubicBezTo>
                    <a:pt x="120163" y="258655"/>
                    <a:pt x="173294" y="240202"/>
                    <a:pt x="200337" y="196934"/>
                  </a:cubicBezTo>
                  <a:cubicBezTo>
                    <a:pt x="227379" y="153666"/>
                    <a:pt x="219744" y="97672"/>
                    <a:pt x="183475" y="62357"/>
                  </a:cubicBezTo>
                  <a:lnTo>
                    <a:pt x="183475" y="62357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7E41F96-C279-067B-9AFA-CD3C87E08766}"/>
              </a:ext>
            </a:extLst>
          </p:cNvPr>
          <p:cNvSpPr/>
          <p:nvPr/>
        </p:nvSpPr>
        <p:spPr>
          <a:xfrm>
            <a:off x="10002805" y="2930536"/>
            <a:ext cx="939886" cy="939886"/>
          </a:xfrm>
          <a:prstGeom prst="roundRect">
            <a:avLst>
              <a:gd name="adj" fmla="val 92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raphic 153" descr="Magnifying glass">
            <a:extLst>
              <a:ext uri="{FF2B5EF4-FFF2-40B4-BE49-F238E27FC236}">
                <a16:creationId xmlns:a16="http://schemas.microsoft.com/office/drawing/2014/main" id="{36AE9EBE-ED8E-BBA7-D456-A346F0B75841}"/>
              </a:ext>
            </a:extLst>
          </p:cNvPr>
          <p:cNvSpPr/>
          <p:nvPr/>
        </p:nvSpPr>
        <p:spPr>
          <a:xfrm>
            <a:off x="10334362" y="3285945"/>
            <a:ext cx="248156" cy="248156"/>
          </a:xfrm>
          <a:custGeom>
            <a:avLst/>
            <a:gdLst>
              <a:gd name="connsiteX0" fmla="*/ 244657 w 248156"/>
              <a:gd name="connsiteY0" fmla="*/ 213160 h 248156"/>
              <a:gd name="connsiteX1" fmla="*/ 204888 w 248156"/>
              <a:gd name="connsiteY1" fmla="*/ 173391 h 248156"/>
              <a:gd name="connsiteX2" fmla="*/ 185163 w 248156"/>
              <a:gd name="connsiteY2" fmla="*/ 167346 h 248156"/>
              <a:gd name="connsiteX3" fmla="*/ 171164 w 248156"/>
              <a:gd name="connsiteY3" fmla="*/ 153348 h 248156"/>
              <a:gd name="connsiteX4" fmla="*/ 190889 w 248156"/>
              <a:gd name="connsiteY4" fmla="*/ 95445 h 248156"/>
              <a:gd name="connsiteX5" fmla="*/ 95445 w 248156"/>
              <a:gd name="connsiteY5" fmla="*/ 0 h 248156"/>
              <a:gd name="connsiteX6" fmla="*/ 0 w 248156"/>
              <a:gd name="connsiteY6" fmla="*/ 95445 h 248156"/>
              <a:gd name="connsiteX7" fmla="*/ 95445 w 248156"/>
              <a:gd name="connsiteY7" fmla="*/ 190889 h 248156"/>
              <a:gd name="connsiteX8" fmla="*/ 153348 w 248156"/>
              <a:gd name="connsiteY8" fmla="*/ 171164 h 248156"/>
              <a:gd name="connsiteX9" fmla="*/ 167346 w 248156"/>
              <a:gd name="connsiteY9" fmla="*/ 185163 h 248156"/>
              <a:gd name="connsiteX10" fmla="*/ 173391 w 248156"/>
              <a:gd name="connsiteY10" fmla="*/ 204888 h 248156"/>
              <a:gd name="connsiteX11" fmla="*/ 213160 w 248156"/>
              <a:gd name="connsiteY11" fmla="*/ 244657 h 248156"/>
              <a:gd name="connsiteX12" fmla="*/ 229067 w 248156"/>
              <a:gd name="connsiteY12" fmla="*/ 251338 h 248156"/>
              <a:gd name="connsiteX13" fmla="*/ 244975 w 248156"/>
              <a:gd name="connsiteY13" fmla="*/ 244657 h 248156"/>
              <a:gd name="connsiteX14" fmla="*/ 244657 w 248156"/>
              <a:gd name="connsiteY14" fmla="*/ 213160 h 248156"/>
              <a:gd name="connsiteX15" fmla="*/ 95127 w 248156"/>
              <a:gd name="connsiteY15" fmla="*/ 171482 h 248156"/>
              <a:gd name="connsiteX16" fmla="*/ 18771 w 248156"/>
              <a:gd name="connsiteY16" fmla="*/ 95127 h 248156"/>
              <a:gd name="connsiteX17" fmla="*/ 95127 w 248156"/>
              <a:gd name="connsiteY17" fmla="*/ 18771 h 248156"/>
              <a:gd name="connsiteX18" fmla="*/ 171482 w 248156"/>
              <a:gd name="connsiteY18" fmla="*/ 95127 h 248156"/>
              <a:gd name="connsiteX19" fmla="*/ 95127 w 248156"/>
              <a:gd name="connsiteY19" fmla="*/ 171482 h 2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8156" h="248156">
                <a:moveTo>
                  <a:pt x="244657" y="213160"/>
                </a:moveTo>
                <a:lnTo>
                  <a:pt x="204888" y="173391"/>
                </a:lnTo>
                <a:cubicBezTo>
                  <a:pt x="199479" y="167983"/>
                  <a:pt x="192162" y="166074"/>
                  <a:pt x="185163" y="167346"/>
                </a:cubicBezTo>
                <a:lnTo>
                  <a:pt x="171164" y="153348"/>
                </a:lnTo>
                <a:cubicBezTo>
                  <a:pt x="183572" y="137440"/>
                  <a:pt x="190889" y="117079"/>
                  <a:pt x="190889" y="95445"/>
                </a:cubicBezTo>
                <a:cubicBezTo>
                  <a:pt x="190889" y="42950"/>
                  <a:pt x="147939" y="0"/>
                  <a:pt x="95445" y="0"/>
                </a:cubicBezTo>
                <a:cubicBezTo>
                  <a:pt x="42950" y="0"/>
                  <a:pt x="0" y="42950"/>
                  <a:pt x="0" y="95445"/>
                </a:cubicBezTo>
                <a:cubicBezTo>
                  <a:pt x="0" y="147939"/>
                  <a:pt x="42950" y="190889"/>
                  <a:pt x="95445" y="190889"/>
                </a:cubicBezTo>
                <a:cubicBezTo>
                  <a:pt x="117079" y="190889"/>
                  <a:pt x="137122" y="183572"/>
                  <a:pt x="153348" y="171164"/>
                </a:cubicBezTo>
                <a:lnTo>
                  <a:pt x="167346" y="185163"/>
                </a:lnTo>
                <a:cubicBezTo>
                  <a:pt x="166074" y="192162"/>
                  <a:pt x="167983" y="199479"/>
                  <a:pt x="173391" y="204888"/>
                </a:cubicBezTo>
                <a:lnTo>
                  <a:pt x="213160" y="244657"/>
                </a:lnTo>
                <a:cubicBezTo>
                  <a:pt x="217614" y="249111"/>
                  <a:pt x="223341" y="251338"/>
                  <a:pt x="229067" y="251338"/>
                </a:cubicBezTo>
                <a:cubicBezTo>
                  <a:pt x="234794" y="251338"/>
                  <a:pt x="240521" y="249111"/>
                  <a:pt x="244975" y="244657"/>
                </a:cubicBezTo>
                <a:cubicBezTo>
                  <a:pt x="253247" y="235748"/>
                  <a:pt x="253247" y="221750"/>
                  <a:pt x="244657" y="213160"/>
                </a:cubicBezTo>
                <a:close/>
                <a:moveTo>
                  <a:pt x="95127" y="171482"/>
                </a:moveTo>
                <a:cubicBezTo>
                  <a:pt x="53131" y="171482"/>
                  <a:pt x="18771" y="137122"/>
                  <a:pt x="18771" y="95127"/>
                </a:cubicBezTo>
                <a:cubicBezTo>
                  <a:pt x="18771" y="53131"/>
                  <a:pt x="53131" y="18771"/>
                  <a:pt x="95127" y="18771"/>
                </a:cubicBezTo>
                <a:cubicBezTo>
                  <a:pt x="137122" y="18771"/>
                  <a:pt x="171482" y="53131"/>
                  <a:pt x="171482" y="95127"/>
                </a:cubicBezTo>
                <a:cubicBezTo>
                  <a:pt x="171482" y="137122"/>
                  <a:pt x="137122" y="171482"/>
                  <a:pt x="95127" y="171482"/>
                </a:cubicBezTo>
                <a:close/>
              </a:path>
            </a:pathLst>
          </a:custGeom>
          <a:solidFill>
            <a:schemeClr val="bg2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E85A32D-FE15-5F29-DD0D-32CFFEF57E33}"/>
              </a:ext>
            </a:extLst>
          </p:cNvPr>
          <p:cNvSpPr/>
          <p:nvPr/>
        </p:nvSpPr>
        <p:spPr>
          <a:xfrm>
            <a:off x="7190573" y="2908649"/>
            <a:ext cx="939886" cy="939886"/>
          </a:xfrm>
          <a:prstGeom prst="roundRect">
            <a:avLst>
              <a:gd name="adj" fmla="val 92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6E63C9-C88F-3337-D343-8F4C422D262A}"/>
              </a:ext>
            </a:extLst>
          </p:cNvPr>
          <p:cNvGrpSpPr/>
          <p:nvPr/>
        </p:nvGrpSpPr>
        <p:grpSpPr>
          <a:xfrm>
            <a:off x="7577797" y="3244969"/>
            <a:ext cx="165437" cy="267245"/>
            <a:chOff x="7437517" y="1734968"/>
            <a:chExt cx="165437" cy="267245"/>
          </a:xfrm>
          <a:solidFill>
            <a:schemeClr val="bg2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E8B291-4980-5329-9085-5945D5DC4D57}"/>
                </a:ext>
              </a:extLst>
            </p:cNvPr>
            <p:cNvSpPr/>
            <p:nvPr/>
          </p:nvSpPr>
          <p:spPr>
            <a:xfrm>
              <a:off x="7478876" y="1919494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EA22C5-D33D-6A8A-8645-9EC51873AFF5}"/>
                </a:ext>
              </a:extLst>
            </p:cNvPr>
            <p:cNvSpPr/>
            <p:nvPr/>
          </p:nvSpPr>
          <p:spPr>
            <a:xfrm>
              <a:off x="7478876" y="1951309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435AF7A-6B82-BE94-81B6-CB84BDC8CFE0}"/>
                </a:ext>
              </a:extLst>
            </p:cNvPr>
            <p:cNvSpPr/>
            <p:nvPr/>
          </p:nvSpPr>
          <p:spPr>
            <a:xfrm>
              <a:off x="7499556" y="1983124"/>
              <a:ext cx="41359" cy="19089"/>
            </a:xfrm>
            <a:custGeom>
              <a:avLst/>
              <a:gdLst>
                <a:gd name="connsiteX0" fmla="*/ 0 w 41359"/>
                <a:gd name="connsiteY0" fmla="*/ 0 h 19088"/>
                <a:gd name="connsiteX1" fmla="*/ 20680 w 41359"/>
                <a:gd name="connsiteY1" fmla="*/ 19089 h 19088"/>
                <a:gd name="connsiteX2" fmla="*/ 41359 w 41359"/>
                <a:gd name="connsiteY2" fmla="*/ 0 h 19088"/>
                <a:gd name="connsiteX3" fmla="*/ 0 w 41359"/>
                <a:gd name="connsiteY3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9" h="19088">
                  <a:moveTo>
                    <a:pt x="0" y="0"/>
                  </a:moveTo>
                  <a:cubicBezTo>
                    <a:pt x="954" y="10817"/>
                    <a:pt x="9863" y="19089"/>
                    <a:pt x="20680" y="19089"/>
                  </a:cubicBezTo>
                  <a:cubicBezTo>
                    <a:pt x="31497" y="19089"/>
                    <a:pt x="40405" y="10817"/>
                    <a:pt x="4135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C77754E-2220-4F7A-ECB9-775179B2C024}"/>
                </a:ext>
              </a:extLst>
            </p:cNvPr>
            <p:cNvSpPr/>
            <p:nvPr/>
          </p:nvSpPr>
          <p:spPr>
            <a:xfrm>
              <a:off x="7437517" y="1734968"/>
              <a:ext cx="165437" cy="171800"/>
            </a:xfrm>
            <a:custGeom>
              <a:avLst/>
              <a:gdLst>
                <a:gd name="connsiteX0" fmla="*/ 82719 w 165437"/>
                <a:gd name="connsiteY0" fmla="*/ 0 h 171800"/>
                <a:gd name="connsiteX1" fmla="*/ 82719 w 165437"/>
                <a:gd name="connsiteY1" fmla="*/ 0 h 171800"/>
                <a:gd name="connsiteX2" fmla="*/ 82719 w 165437"/>
                <a:gd name="connsiteY2" fmla="*/ 0 h 171800"/>
                <a:gd name="connsiteX3" fmla="*/ 0 w 165437"/>
                <a:gd name="connsiteY3" fmla="*/ 81764 h 171800"/>
                <a:gd name="connsiteX4" fmla="*/ 0 w 165437"/>
                <a:gd name="connsiteY4" fmla="*/ 84628 h 171800"/>
                <a:gd name="connsiteX5" fmla="*/ 5727 w 165437"/>
                <a:gd name="connsiteY5" fmla="*/ 113261 h 171800"/>
                <a:gd name="connsiteX6" fmla="*/ 20043 w 165437"/>
                <a:gd name="connsiteY6" fmla="*/ 136804 h 171800"/>
                <a:gd name="connsiteX7" fmla="*/ 39450 w 165437"/>
                <a:gd name="connsiteY7" fmla="*/ 168301 h 171800"/>
                <a:gd name="connsiteX8" fmla="*/ 45177 w 165437"/>
                <a:gd name="connsiteY8" fmla="*/ 171800 h 171800"/>
                <a:gd name="connsiteX9" fmla="*/ 120260 w 165437"/>
                <a:gd name="connsiteY9" fmla="*/ 171800 h 171800"/>
                <a:gd name="connsiteX10" fmla="*/ 125987 w 165437"/>
                <a:gd name="connsiteY10" fmla="*/ 168301 h 171800"/>
                <a:gd name="connsiteX11" fmla="*/ 145394 w 165437"/>
                <a:gd name="connsiteY11" fmla="*/ 136804 h 171800"/>
                <a:gd name="connsiteX12" fmla="*/ 159711 w 165437"/>
                <a:gd name="connsiteY12" fmla="*/ 113261 h 171800"/>
                <a:gd name="connsiteX13" fmla="*/ 165437 w 165437"/>
                <a:gd name="connsiteY13" fmla="*/ 84628 h 171800"/>
                <a:gd name="connsiteX14" fmla="*/ 165437 w 165437"/>
                <a:gd name="connsiteY14" fmla="*/ 81764 h 171800"/>
                <a:gd name="connsiteX15" fmla="*/ 82719 w 165437"/>
                <a:gd name="connsiteY15" fmla="*/ 0 h 171800"/>
                <a:gd name="connsiteX16" fmla="*/ 146349 w 165437"/>
                <a:gd name="connsiteY16" fmla="*/ 84309 h 171800"/>
                <a:gd name="connsiteX17" fmla="*/ 141894 w 165437"/>
                <a:gd name="connsiteY17" fmla="*/ 106580 h 171800"/>
                <a:gd name="connsiteX18" fmla="*/ 131077 w 165437"/>
                <a:gd name="connsiteY18" fmla="*/ 124078 h 171800"/>
                <a:gd name="connsiteX19" fmla="*/ 112625 w 165437"/>
                <a:gd name="connsiteY19" fmla="*/ 152712 h 171800"/>
                <a:gd name="connsiteX20" fmla="*/ 82719 w 165437"/>
                <a:gd name="connsiteY20" fmla="*/ 152712 h 171800"/>
                <a:gd name="connsiteX21" fmla="*/ 53131 w 165437"/>
                <a:gd name="connsiteY21" fmla="*/ 152712 h 171800"/>
                <a:gd name="connsiteX22" fmla="*/ 34678 w 165437"/>
                <a:gd name="connsiteY22" fmla="*/ 124078 h 171800"/>
                <a:gd name="connsiteX23" fmla="*/ 23861 w 165437"/>
                <a:gd name="connsiteY23" fmla="*/ 106580 h 171800"/>
                <a:gd name="connsiteX24" fmla="*/ 19407 w 165437"/>
                <a:gd name="connsiteY24" fmla="*/ 84309 h 171800"/>
                <a:gd name="connsiteX25" fmla="*/ 19407 w 165437"/>
                <a:gd name="connsiteY25" fmla="*/ 81764 h 171800"/>
                <a:gd name="connsiteX26" fmla="*/ 83037 w 165437"/>
                <a:gd name="connsiteY26" fmla="*/ 18771 h 171800"/>
                <a:gd name="connsiteX27" fmla="*/ 83037 w 165437"/>
                <a:gd name="connsiteY27" fmla="*/ 18771 h 171800"/>
                <a:gd name="connsiteX28" fmla="*/ 83037 w 165437"/>
                <a:gd name="connsiteY28" fmla="*/ 18771 h 171800"/>
                <a:gd name="connsiteX29" fmla="*/ 83037 w 165437"/>
                <a:gd name="connsiteY29" fmla="*/ 18771 h 171800"/>
                <a:gd name="connsiteX30" fmla="*/ 83037 w 165437"/>
                <a:gd name="connsiteY30" fmla="*/ 18771 h 171800"/>
                <a:gd name="connsiteX31" fmla="*/ 83037 w 165437"/>
                <a:gd name="connsiteY31" fmla="*/ 18771 h 171800"/>
                <a:gd name="connsiteX32" fmla="*/ 83037 w 165437"/>
                <a:gd name="connsiteY32" fmla="*/ 18771 h 171800"/>
                <a:gd name="connsiteX33" fmla="*/ 146667 w 165437"/>
                <a:gd name="connsiteY33" fmla="*/ 81764 h 171800"/>
                <a:gd name="connsiteX34" fmla="*/ 146667 w 165437"/>
                <a:gd name="connsiteY34" fmla="*/ 84309 h 1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5437" h="171800">
                  <a:moveTo>
                    <a:pt x="82719" y="0"/>
                  </a:moveTo>
                  <a:cubicBezTo>
                    <a:pt x="82719" y="0"/>
                    <a:pt x="82719" y="0"/>
                    <a:pt x="82719" y="0"/>
                  </a:cubicBezTo>
                  <a:cubicBezTo>
                    <a:pt x="82719" y="0"/>
                    <a:pt x="82719" y="0"/>
                    <a:pt x="82719" y="0"/>
                  </a:cubicBezTo>
                  <a:cubicBezTo>
                    <a:pt x="37542" y="318"/>
                    <a:pt x="954" y="36587"/>
                    <a:pt x="0" y="81764"/>
                  </a:cubicBezTo>
                  <a:lnTo>
                    <a:pt x="0" y="84628"/>
                  </a:lnTo>
                  <a:cubicBezTo>
                    <a:pt x="318" y="94490"/>
                    <a:pt x="2227" y="104035"/>
                    <a:pt x="5727" y="113261"/>
                  </a:cubicBezTo>
                  <a:cubicBezTo>
                    <a:pt x="9226" y="121851"/>
                    <a:pt x="13999" y="129805"/>
                    <a:pt x="20043" y="136804"/>
                  </a:cubicBezTo>
                  <a:cubicBezTo>
                    <a:pt x="27679" y="145076"/>
                    <a:pt x="35951" y="161302"/>
                    <a:pt x="39450" y="168301"/>
                  </a:cubicBezTo>
                  <a:cubicBezTo>
                    <a:pt x="40405" y="170528"/>
                    <a:pt x="42632" y="171800"/>
                    <a:pt x="45177" y="171800"/>
                  </a:cubicBezTo>
                  <a:lnTo>
                    <a:pt x="120260" y="171800"/>
                  </a:lnTo>
                  <a:cubicBezTo>
                    <a:pt x="122805" y="171800"/>
                    <a:pt x="125033" y="170528"/>
                    <a:pt x="125987" y="168301"/>
                  </a:cubicBezTo>
                  <a:cubicBezTo>
                    <a:pt x="129487" y="161302"/>
                    <a:pt x="137759" y="145076"/>
                    <a:pt x="145394" y="136804"/>
                  </a:cubicBezTo>
                  <a:cubicBezTo>
                    <a:pt x="151439" y="129805"/>
                    <a:pt x="156529" y="121851"/>
                    <a:pt x="159711" y="113261"/>
                  </a:cubicBezTo>
                  <a:cubicBezTo>
                    <a:pt x="163210" y="104035"/>
                    <a:pt x="165119" y="94490"/>
                    <a:pt x="165437" y="84628"/>
                  </a:cubicBezTo>
                  <a:lnTo>
                    <a:pt x="165437" y="81764"/>
                  </a:lnTo>
                  <a:cubicBezTo>
                    <a:pt x="164483" y="36587"/>
                    <a:pt x="127896" y="318"/>
                    <a:pt x="82719" y="0"/>
                  </a:cubicBezTo>
                  <a:close/>
                  <a:moveTo>
                    <a:pt x="146349" y="84309"/>
                  </a:moveTo>
                  <a:cubicBezTo>
                    <a:pt x="146030" y="91945"/>
                    <a:pt x="144440" y="99581"/>
                    <a:pt x="141894" y="106580"/>
                  </a:cubicBezTo>
                  <a:cubicBezTo>
                    <a:pt x="139349" y="112943"/>
                    <a:pt x="135850" y="118988"/>
                    <a:pt x="131077" y="124078"/>
                  </a:cubicBezTo>
                  <a:cubicBezTo>
                    <a:pt x="123760" y="132986"/>
                    <a:pt x="117397" y="142531"/>
                    <a:pt x="112625" y="152712"/>
                  </a:cubicBezTo>
                  <a:lnTo>
                    <a:pt x="82719" y="152712"/>
                  </a:lnTo>
                  <a:lnTo>
                    <a:pt x="53131" y="152712"/>
                  </a:lnTo>
                  <a:cubicBezTo>
                    <a:pt x="48040" y="142531"/>
                    <a:pt x="41678" y="132986"/>
                    <a:pt x="34678" y="124078"/>
                  </a:cubicBezTo>
                  <a:cubicBezTo>
                    <a:pt x="30224" y="118988"/>
                    <a:pt x="26406" y="112943"/>
                    <a:pt x="23861" y="106580"/>
                  </a:cubicBezTo>
                  <a:cubicBezTo>
                    <a:pt x="20998" y="99581"/>
                    <a:pt x="19725" y="91945"/>
                    <a:pt x="19407" y="84309"/>
                  </a:cubicBezTo>
                  <a:lnTo>
                    <a:pt x="19407" y="81764"/>
                  </a:lnTo>
                  <a:cubicBezTo>
                    <a:pt x="20043" y="47086"/>
                    <a:pt x="48359" y="19089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83037" y="18771"/>
                    <a:pt x="83037" y="18771"/>
                    <a:pt x="83037" y="18771"/>
                  </a:cubicBezTo>
                  <a:cubicBezTo>
                    <a:pt x="83037" y="18771"/>
                    <a:pt x="83037" y="18771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117715" y="19089"/>
                    <a:pt x="146030" y="46768"/>
                    <a:pt x="146667" y="81764"/>
                  </a:cubicBezTo>
                  <a:lnTo>
                    <a:pt x="146667" y="84309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212A3D2-22AC-008B-21F2-97319626A183}"/>
              </a:ext>
            </a:extLst>
          </p:cNvPr>
          <p:cNvSpPr/>
          <p:nvPr/>
        </p:nvSpPr>
        <p:spPr>
          <a:xfrm>
            <a:off x="4180847" y="2922078"/>
            <a:ext cx="939886" cy="939886"/>
          </a:xfrm>
          <a:prstGeom prst="roundRect">
            <a:avLst>
              <a:gd name="adj" fmla="val 92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42A585-CD4F-41B1-26EE-082EB6EFE02B}"/>
              </a:ext>
            </a:extLst>
          </p:cNvPr>
          <p:cNvGrpSpPr/>
          <p:nvPr/>
        </p:nvGrpSpPr>
        <p:grpSpPr>
          <a:xfrm>
            <a:off x="4561557" y="3267231"/>
            <a:ext cx="219523" cy="222722"/>
            <a:chOff x="2439063" y="1757220"/>
            <a:chExt cx="219523" cy="222722"/>
          </a:xfrm>
          <a:solidFill>
            <a:schemeClr val="bg2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FDC86F-F9D4-94FE-E6C2-09EB73F95E98}"/>
                </a:ext>
              </a:extLst>
            </p:cNvPr>
            <p:cNvSpPr/>
            <p:nvPr/>
          </p:nvSpPr>
          <p:spPr>
            <a:xfrm>
              <a:off x="2474006" y="1757220"/>
              <a:ext cx="174982" cy="190889"/>
            </a:xfrm>
            <a:custGeom>
              <a:avLst/>
              <a:gdLst>
                <a:gd name="connsiteX0" fmla="*/ 175035 w 174981"/>
                <a:gd name="connsiteY0" fmla="*/ 22289 h 190889"/>
                <a:gd name="connsiteX1" fmla="*/ 152783 w 174981"/>
                <a:gd name="connsiteY1" fmla="*/ 0 h 190889"/>
                <a:gd name="connsiteX2" fmla="*/ 130494 w 174981"/>
                <a:gd name="connsiteY2" fmla="*/ 22252 h 190889"/>
                <a:gd name="connsiteX3" fmla="*/ 140611 w 174981"/>
                <a:gd name="connsiteY3" fmla="*/ 40932 h 190889"/>
                <a:gd name="connsiteX4" fmla="*/ 124131 w 174981"/>
                <a:gd name="connsiteY4" fmla="*/ 89100 h 190889"/>
                <a:gd name="connsiteX5" fmla="*/ 124131 w 174981"/>
                <a:gd name="connsiteY5" fmla="*/ 89100 h 190889"/>
                <a:gd name="connsiteX6" fmla="*/ 111405 w 174981"/>
                <a:gd name="connsiteY6" fmla="*/ 93077 h 190889"/>
                <a:gd name="connsiteX7" fmla="*/ 78190 w 174981"/>
                <a:gd name="connsiteY7" fmla="*/ 68166 h 190889"/>
                <a:gd name="connsiteX8" fmla="*/ 65010 w 174981"/>
                <a:gd name="connsiteY8" fmla="*/ 39561 h 190889"/>
                <a:gd name="connsiteX9" fmla="*/ 36406 w 174981"/>
                <a:gd name="connsiteY9" fmla="*/ 52741 h 190889"/>
                <a:gd name="connsiteX10" fmla="*/ 44848 w 174981"/>
                <a:gd name="connsiteY10" fmla="*/ 78919 h 190889"/>
                <a:gd name="connsiteX11" fmla="*/ 23628 w 174981"/>
                <a:gd name="connsiteY11" fmla="*/ 146367 h 190889"/>
                <a:gd name="connsiteX12" fmla="*/ 22323 w 174981"/>
                <a:gd name="connsiteY12" fmla="*/ 146367 h 190889"/>
                <a:gd name="connsiteX13" fmla="*/ 0 w 174981"/>
                <a:gd name="connsiteY13" fmla="*/ 168584 h 190889"/>
                <a:gd name="connsiteX14" fmla="*/ 22217 w 174981"/>
                <a:gd name="connsiteY14" fmla="*/ 190908 h 190889"/>
                <a:gd name="connsiteX15" fmla="*/ 44541 w 174981"/>
                <a:gd name="connsiteY15" fmla="*/ 168690 h 190889"/>
                <a:gd name="connsiteX16" fmla="*/ 35590 w 174981"/>
                <a:gd name="connsiteY16" fmla="*/ 150789 h 190889"/>
                <a:gd name="connsiteX17" fmla="*/ 57002 w 174981"/>
                <a:gd name="connsiteY17" fmla="*/ 82737 h 190889"/>
                <a:gd name="connsiteX18" fmla="*/ 57320 w 174981"/>
                <a:gd name="connsiteY18" fmla="*/ 82737 h 190889"/>
                <a:gd name="connsiteX19" fmla="*/ 70555 w 174981"/>
                <a:gd name="connsiteY19" fmla="*/ 78347 h 190889"/>
                <a:gd name="connsiteX20" fmla="*/ 103483 w 174981"/>
                <a:gd name="connsiteY20" fmla="*/ 103003 h 190889"/>
                <a:gd name="connsiteX21" fmla="*/ 101861 w 174981"/>
                <a:gd name="connsiteY21" fmla="*/ 111371 h 190889"/>
                <a:gd name="connsiteX22" fmla="*/ 124122 w 174981"/>
                <a:gd name="connsiteY22" fmla="*/ 133650 h 190889"/>
                <a:gd name="connsiteX23" fmla="*/ 146401 w 174981"/>
                <a:gd name="connsiteY23" fmla="*/ 111388 h 190889"/>
                <a:gd name="connsiteX24" fmla="*/ 136348 w 174981"/>
                <a:gd name="connsiteY24" fmla="*/ 92759 h 190889"/>
                <a:gd name="connsiteX25" fmla="*/ 152764 w 174981"/>
                <a:gd name="connsiteY25" fmla="*/ 44559 h 190889"/>
                <a:gd name="connsiteX26" fmla="*/ 175035 w 174981"/>
                <a:gd name="connsiteY26" fmla="*/ 22289 h 19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981" h="190889">
                  <a:moveTo>
                    <a:pt x="175035" y="22289"/>
                  </a:moveTo>
                  <a:cubicBezTo>
                    <a:pt x="175045" y="9989"/>
                    <a:pt x="165082" y="10"/>
                    <a:pt x="152783" y="0"/>
                  </a:cubicBezTo>
                  <a:cubicBezTo>
                    <a:pt x="140483" y="-10"/>
                    <a:pt x="130504" y="9952"/>
                    <a:pt x="130494" y="22252"/>
                  </a:cubicBezTo>
                  <a:cubicBezTo>
                    <a:pt x="130488" y="29790"/>
                    <a:pt x="134295" y="36819"/>
                    <a:pt x="140611" y="40932"/>
                  </a:cubicBezTo>
                  <a:lnTo>
                    <a:pt x="124131" y="89100"/>
                  </a:lnTo>
                  <a:lnTo>
                    <a:pt x="124131" y="89100"/>
                  </a:lnTo>
                  <a:cubicBezTo>
                    <a:pt x="119582" y="89095"/>
                    <a:pt x="115141" y="90483"/>
                    <a:pt x="111405" y="93077"/>
                  </a:cubicBezTo>
                  <a:lnTo>
                    <a:pt x="78190" y="68166"/>
                  </a:lnTo>
                  <a:cubicBezTo>
                    <a:pt x="82450" y="56627"/>
                    <a:pt x="76549" y="43821"/>
                    <a:pt x="65010" y="39561"/>
                  </a:cubicBezTo>
                  <a:cubicBezTo>
                    <a:pt x="53471" y="35302"/>
                    <a:pt x="40665" y="41203"/>
                    <a:pt x="36406" y="52741"/>
                  </a:cubicBezTo>
                  <a:cubicBezTo>
                    <a:pt x="32851" y="62371"/>
                    <a:pt x="36338" y="73182"/>
                    <a:pt x="44848" y="78919"/>
                  </a:cubicBezTo>
                  <a:lnTo>
                    <a:pt x="23628" y="146367"/>
                  </a:lnTo>
                  <a:lnTo>
                    <a:pt x="22323" y="146367"/>
                  </a:lnTo>
                  <a:cubicBezTo>
                    <a:pt x="10024" y="146338"/>
                    <a:pt x="29" y="156285"/>
                    <a:pt x="0" y="168584"/>
                  </a:cubicBezTo>
                  <a:cubicBezTo>
                    <a:pt x="-29" y="180884"/>
                    <a:pt x="9918" y="190879"/>
                    <a:pt x="22217" y="190908"/>
                  </a:cubicBezTo>
                  <a:cubicBezTo>
                    <a:pt x="34517" y="190937"/>
                    <a:pt x="44511" y="180990"/>
                    <a:pt x="44541" y="168690"/>
                  </a:cubicBezTo>
                  <a:cubicBezTo>
                    <a:pt x="44557" y="161643"/>
                    <a:pt x="41238" y="155004"/>
                    <a:pt x="35590" y="150789"/>
                  </a:cubicBezTo>
                  <a:lnTo>
                    <a:pt x="57002" y="82737"/>
                  </a:lnTo>
                  <a:lnTo>
                    <a:pt x="57320" y="82737"/>
                  </a:lnTo>
                  <a:cubicBezTo>
                    <a:pt x="62087" y="82728"/>
                    <a:pt x="66727" y="81189"/>
                    <a:pt x="70555" y="78347"/>
                  </a:cubicBezTo>
                  <a:lnTo>
                    <a:pt x="103483" y="103003"/>
                  </a:lnTo>
                  <a:cubicBezTo>
                    <a:pt x="102424" y="105666"/>
                    <a:pt x="101873" y="108504"/>
                    <a:pt x="101861" y="111371"/>
                  </a:cubicBezTo>
                  <a:cubicBezTo>
                    <a:pt x="101856" y="123670"/>
                    <a:pt x="111823" y="133645"/>
                    <a:pt x="124122" y="133650"/>
                  </a:cubicBezTo>
                  <a:cubicBezTo>
                    <a:pt x="136422" y="133654"/>
                    <a:pt x="146397" y="123687"/>
                    <a:pt x="146401" y="111388"/>
                  </a:cubicBezTo>
                  <a:cubicBezTo>
                    <a:pt x="146404" y="103881"/>
                    <a:pt x="142625" y="96877"/>
                    <a:pt x="136348" y="92759"/>
                  </a:cubicBezTo>
                  <a:lnTo>
                    <a:pt x="152764" y="44559"/>
                  </a:lnTo>
                  <a:cubicBezTo>
                    <a:pt x="165064" y="44559"/>
                    <a:pt x="175035" y="34589"/>
                    <a:pt x="175035" y="2228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C95140-9983-82FD-696F-DD694697DC7D}"/>
                </a:ext>
              </a:extLst>
            </p:cNvPr>
            <p:cNvSpPr/>
            <p:nvPr/>
          </p:nvSpPr>
          <p:spPr>
            <a:xfrm>
              <a:off x="2439063" y="1757238"/>
              <a:ext cx="219523" cy="222704"/>
            </a:xfrm>
            <a:custGeom>
              <a:avLst/>
              <a:gdLst>
                <a:gd name="connsiteX0" fmla="*/ 19089 w 219522"/>
                <a:gd name="connsiteY0" fmla="*/ 0 h 222704"/>
                <a:gd name="connsiteX1" fmla="*/ 0 w 219522"/>
                <a:gd name="connsiteY1" fmla="*/ 0 h 222704"/>
                <a:gd name="connsiteX2" fmla="*/ 0 w 219522"/>
                <a:gd name="connsiteY2" fmla="*/ 222704 h 222704"/>
                <a:gd name="connsiteX3" fmla="*/ 219523 w 219522"/>
                <a:gd name="connsiteY3" fmla="*/ 222704 h 222704"/>
                <a:gd name="connsiteX4" fmla="*/ 219523 w 219522"/>
                <a:gd name="connsiteY4" fmla="*/ 203615 h 222704"/>
                <a:gd name="connsiteX5" fmla="*/ 19089 w 219522"/>
                <a:gd name="connsiteY5" fmla="*/ 203615 h 222704"/>
                <a:gd name="connsiteX6" fmla="*/ 19089 w 219522"/>
                <a:gd name="connsiteY6" fmla="*/ 0 h 22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2" h="222704">
                  <a:moveTo>
                    <a:pt x="19089" y="0"/>
                  </a:moveTo>
                  <a:lnTo>
                    <a:pt x="0" y="0"/>
                  </a:lnTo>
                  <a:lnTo>
                    <a:pt x="0" y="222704"/>
                  </a:lnTo>
                  <a:lnTo>
                    <a:pt x="219523" y="222704"/>
                  </a:lnTo>
                  <a:lnTo>
                    <a:pt x="219523" y="203615"/>
                  </a:lnTo>
                  <a:lnTo>
                    <a:pt x="19089" y="203615"/>
                  </a:lnTo>
                  <a:lnTo>
                    <a:pt x="19089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623228053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4" grpId="0"/>
      <p:bldP spid="18" grpId="0"/>
      <p:bldP spid="20" grpId="0"/>
      <p:bldP spid="23" grpId="0" build="p"/>
      <p:bldP spid="24" grpId="0" build="p"/>
      <p:bldP spid="5" grpId="0" animBg="1"/>
      <p:bldP spid="7" grpId="0" animBg="1"/>
      <p:bldP spid="15" grpId="0"/>
      <p:bldP spid="31" grpId="0" animBg="1"/>
      <p:bldP spid="39" grpId="0" animBg="1"/>
      <p:bldP spid="40" grpId="0" animBg="1"/>
      <p:bldP spid="41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28DC7-7658-43DE-BBF7-28F37F44766A}"/>
              </a:ext>
            </a:extLst>
          </p:cNvPr>
          <p:cNvGrpSpPr/>
          <p:nvPr/>
        </p:nvGrpSpPr>
        <p:grpSpPr>
          <a:xfrm>
            <a:off x="467687" y="2083702"/>
            <a:ext cx="5192306" cy="3054136"/>
            <a:chOff x="4765" y="1584"/>
            <a:chExt cx="12138703" cy="7140092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5" name="Group 205">
              <a:extLst>
                <a:ext uri="{FF2B5EF4-FFF2-40B4-BE49-F238E27FC236}">
                  <a16:creationId xmlns:a16="http://schemas.microsoft.com/office/drawing/2014/main" id="{9E75D03D-EE2F-4B7B-8DBE-F221B0288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5" y="1584"/>
              <a:ext cx="12138703" cy="7140092"/>
              <a:chOff x="3" y="1"/>
              <a:chExt cx="7647" cy="4498"/>
            </a:xfrm>
            <a:grpFill/>
          </p:grpSpPr>
          <p:sp>
            <p:nvSpPr>
              <p:cNvPr id="238" name="Freeform 5">
                <a:extLst>
                  <a:ext uri="{FF2B5EF4-FFF2-40B4-BE49-F238E27FC236}">
                    <a16:creationId xmlns:a16="http://schemas.microsoft.com/office/drawing/2014/main" id="{2372E78C-1E3C-497F-98C5-07ADFB6BA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6" y="287"/>
                <a:ext cx="3995" cy="3538"/>
              </a:xfrm>
              <a:custGeom>
                <a:avLst/>
                <a:gdLst>
                  <a:gd name="T0" fmla="*/ 1599 w 2327"/>
                  <a:gd name="T1" fmla="*/ 1383 h 2063"/>
                  <a:gd name="T2" fmla="*/ 1730 w 2327"/>
                  <a:gd name="T3" fmla="*/ 1266 h 2063"/>
                  <a:gd name="T4" fmla="*/ 1848 w 2327"/>
                  <a:gd name="T5" fmla="*/ 1073 h 2063"/>
                  <a:gd name="T6" fmla="*/ 1856 w 2327"/>
                  <a:gd name="T7" fmla="*/ 937 h 2063"/>
                  <a:gd name="T8" fmla="*/ 1993 w 2327"/>
                  <a:gd name="T9" fmla="*/ 806 h 2063"/>
                  <a:gd name="T10" fmla="*/ 1994 w 2327"/>
                  <a:gd name="T11" fmla="*/ 601 h 2063"/>
                  <a:gd name="T12" fmla="*/ 1937 w 2327"/>
                  <a:gd name="T13" fmla="*/ 467 h 2063"/>
                  <a:gd name="T14" fmla="*/ 2135 w 2327"/>
                  <a:gd name="T15" fmla="*/ 339 h 2063"/>
                  <a:gd name="T16" fmla="*/ 2224 w 2327"/>
                  <a:gd name="T17" fmla="*/ 546 h 2063"/>
                  <a:gd name="T18" fmla="*/ 2242 w 2327"/>
                  <a:gd name="T19" fmla="*/ 369 h 2063"/>
                  <a:gd name="T20" fmla="*/ 2266 w 2327"/>
                  <a:gd name="T21" fmla="*/ 132 h 2063"/>
                  <a:gd name="T22" fmla="*/ 2138 w 2327"/>
                  <a:gd name="T23" fmla="*/ 32 h 2063"/>
                  <a:gd name="T24" fmla="*/ 1809 w 2327"/>
                  <a:gd name="T25" fmla="*/ 76 h 2063"/>
                  <a:gd name="T26" fmla="*/ 1627 w 2327"/>
                  <a:gd name="T27" fmla="*/ 125 h 2063"/>
                  <a:gd name="T28" fmla="*/ 1435 w 2327"/>
                  <a:gd name="T29" fmla="*/ 121 h 2063"/>
                  <a:gd name="T30" fmla="*/ 1326 w 2327"/>
                  <a:gd name="T31" fmla="*/ 61 h 2063"/>
                  <a:gd name="T32" fmla="*/ 1125 w 2327"/>
                  <a:gd name="T33" fmla="*/ 89 h 2063"/>
                  <a:gd name="T34" fmla="*/ 1095 w 2327"/>
                  <a:gd name="T35" fmla="*/ 293 h 2063"/>
                  <a:gd name="T36" fmla="*/ 994 w 2327"/>
                  <a:gd name="T37" fmla="*/ 260 h 2063"/>
                  <a:gd name="T38" fmla="*/ 981 w 2327"/>
                  <a:gd name="T39" fmla="*/ 299 h 2063"/>
                  <a:gd name="T40" fmla="*/ 872 w 2327"/>
                  <a:gd name="T41" fmla="*/ 394 h 2063"/>
                  <a:gd name="T42" fmla="*/ 688 w 2327"/>
                  <a:gd name="T43" fmla="*/ 467 h 2063"/>
                  <a:gd name="T44" fmla="*/ 680 w 2327"/>
                  <a:gd name="T45" fmla="*/ 443 h 2063"/>
                  <a:gd name="T46" fmla="*/ 467 w 2327"/>
                  <a:gd name="T47" fmla="*/ 369 h 2063"/>
                  <a:gd name="T48" fmla="*/ 393 w 2327"/>
                  <a:gd name="T49" fmla="*/ 417 h 2063"/>
                  <a:gd name="T50" fmla="*/ 310 w 2327"/>
                  <a:gd name="T51" fmla="*/ 562 h 2063"/>
                  <a:gd name="T52" fmla="*/ 430 w 2327"/>
                  <a:gd name="T53" fmla="*/ 692 h 2063"/>
                  <a:gd name="T54" fmla="*/ 484 w 2327"/>
                  <a:gd name="T55" fmla="*/ 614 h 2063"/>
                  <a:gd name="T56" fmla="*/ 454 w 2327"/>
                  <a:gd name="T57" fmla="*/ 733 h 2063"/>
                  <a:gd name="T58" fmla="*/ 328 w 2327"/>
                  <a:gd name="T59" fmla="*/ 692 h 2063"/>
                  <a:gd name="T60" fmla="*/ 149 w 2327"/>
                  <a:gd name="T61" fmla="*/ 927 h 2063"/>
                  <a:gd name="T62" fmla="*/ 358 w 2327"/>
                  <a:gd name="T63" fmla="*/ 927 h 2063"/>
                  <a:gd name="T64" fmla="*/ 389 w 2327"/>
                  <a:gd name="T65" fmla="*/ 898 h 2063"/>
                  <a:gd name="T66" fmla="*/ 551 w 2327"/>
                  <a:gd name="T67" fmla="*/ 974 h 2063"/>
                  <a:gd name="T68" fmla="*/ 643 w 2327"/>
                  <a:gd name="T69" fmla="*/ 1120 h 2063"/>
                  <a:gd name="T70" fmla="*/ 257 w 2327"/>
                  <a:gd name="T71" fmla="*/ 1044 h 2063"/>
                  <a:gd name="T72" fmla="*/ 9 w 2327"/>
                  <a:gd name="T73" fmla="*/ 1394 h 2063"/>
                  <a:gd name="T74" fmla="*/ 359 w 2327"/>
                  <a:gd name="T75" fmla="*/ 1550 h 2063"/>
                  <a:gd name="T76" fmla="*/ 508 w 2327"/>
                  <a:gd name="T77" fmla="*/ 2057 h 2063"/>
                  <a:gd name="T78" fmla="*/ 788 w 2327"/>
                  <a:gd name="T79" fmla="*/ 1603 h 2063"/>
                  <a:gd name="T80" fmla="*/ 691 w 2327"/>
                  <a:gd name="T81" fmla="*/ 1174 h 2063"/>
                  <a:gd name="T82" fmla="*/ 1016 w 2327"/>
                  <a:gd name="T83" fmla="*/ 1289 h 2063"/>
                  <a:gd name="T84" fmla="*/ 963 w 2327"/>
                  <a:gd name="T85" fmla="*/ 1191 h 2063"/>
                  <a:gd name="T86" fmla="*/ 1249 w 2327"/>
                  <a:gd name="T87" fmla="*/ 1377 h 2063"/>
                  <a:gd name="T88" fmla="*/ 1511 w 2327"/>
                  <a:gd name="T89" fmla="*/ 1306 h 2063"/>
                  <a:gd name="T90" fmla="*/ 2225 w 2327"/>
                  <a:gd name="T91" fmla="*/ 201 h 2063"/>
                  <a:gd name="T92" fmla="*/ 1713 w 2327"/>
                  <a:gd name="T93" fmla="*/ 757 h 2063"/>
                  <a:gd name="T94" fmla="*/ 390 w 2327"/>
                  <a:gd name="T95" fmla="*/ 651 h 2063"/>
                  <a:gd name="T96" fmla="*/ 494 w 2327"/>
                  <a:gd name="T97" fmla="*/ 369 h 2063"/>
                  <a:gd name="T98" fmla="*/ 557 w 2327"/>
                  <a:gd name="T99" fmla="*/ 583 h 2063"/>
                  <a:gd name="T100" fmla="*/ 237 w 2327"/>
                  <a:gd name="T101" fmla="*/ 1463 h 2063"/>
                  <a:gd name="T102" fmla="*/ 648 w 2327"/>
                  <a:gd name="T103" fmla="*/ 1675 h 2063"/>
                  <a:gd name="T104" fmla="*/ 685 w 2327"/>
                  <a:gd name="T105" fmla="*/ 1548 h 2063"/>
                  <a:gd name="T106" fmla="*/ 670 w 2327"/>
                  <a:gd name="T107" fmla="*/ 854 h 2063"/>
                  <a:gd name="T108" fmla="*/ 583 w 2327"/>
                  <a:gd name="T109" fmla="*/ 489 h 2063"/>
                  <a:gd name="T110" fmla="*/ 596 w 2327"/>
                  <a:gd name="T111" fmla="*/ 911 h 2063"/>
                  <a:gd name="T112" fmla="*/ 711 w 2327"/>
                  <a:gd name="T113" fmla="*/ 907 h 2063"/>
                  <a:gd name="T114" fmla="*/ 878 w 2327"/>
                  <a:gd name="T115" fmla="*/ 901 h 2063"/>
                  <a:gd name="T116" fmla="*/ 1074 w 2327"/>
                  <a:gd name="T117" fmla="*/ 387 h 2063"/>
                  <a:gd name="T118" fmla="*/ 1201 w 2327"/>
                  <a:gd name="T119" fmla="*/ 24 h 2063"/>
                  <a:gd name="T120" fmla="*/ 1244 w 2327"/>
                  <a:gd name="T121" fmla="*/ 94 h 2063"/>
                  <a:gd name="T122" fmla="*/ 1396 w 2327"/>
                  <a:gd name="T123" fmla="*/ 810 h 2063"/>
                  <a:gd name="T124" fmla="*/ 1551 w 2327"/>
                  <a:gd name="T125" fmla="*/ 691 h 2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27" h="2063">
                    <a:moveTo>
                      <a:pt x="1550" y="1331"/>
                    </a:moveTo>
                    <a:cubicBezTo>
                      <a:pt x="1550" y="1331"/>
                      <a:pt x="1552" y="1330"/>
                      <a:pt x="1552" y="1331"/>
                    </a:cubicBezTo>
                    <a:cubicBezTo>
                      <a:pt x="1556" y="1334"/>
                      <a:pt x="1560" y="1336"/>
                      <a:pt x="1561" y="1341"/>
                    </a:cubicBezTo>
                    <a:cubicBezTo>
                      <a:pt x="1561" y="1345"/>
                      <a:pt x="1562" y="1348"/>
                      <a:pt x="1564" y="1352"/>
                    </a:cubicBezTo>
                    <a:cubicBezTo>
                      <a:pt x="1567" y="1361"/>
                      <a:pt x="1568" y="1371"/>
                      <a:pt x="1574" y="1380"/>
                    </a:cubicBezTo>
                    <a:cubicBezTo>
                      <a:pt x="1575" y="1381"/>
                      <a:pt x="1576" y="1384"/>
                      <a:pt x="1576" y="1386"/>
                    </a:cubicBezTo>
                    <a:cubicBezTo>
                      <a:pt x="1577" y="1388"/>
                      <a:pt x="1577" y="1390"/>
                      <a:pt x="1578" y="1392"/>
                    </a:cubicBezTo>
                    <a:cubicBezTo>
                      <a:pt x="1580" y="1400"/>
                      <a:pt x="1580" y="1408"/>
                      <a:pt x="1578" y="1416"/>
                    </a:cubicBezTo>
                    <a:cubicBezTo>
                      <a:pt x="1577" y="1419"/>
                      <a:pt x="1577" y="1421"/>
                      <a:pt x="1577" y="1423"/>
                    </a:cubicBezTo>
                    <a:cubicBezTo>
                      <a:pt x="1579" y="1429"/>
                      <a:pt x="1578" y="1435"/>
                      <a:pt x="1576" y="1441"/>
                    </a:cubicBezTo>
                    <a:cubicBezTo>
                      <a:pt x="1574" y="1447"/>
                      <a:pt x="1575" y="1453"/>
                      <a:pt x="1582" y="1455"/>
                    </a:cubicBezTo>
                    <a:cubicBezTo>
                      <a:pt x="1583" y="1456"/>
                      <a:pt x="1583" y="1456"/>
                      <a:pt x="1584" y="1456"/>
                    </a:cubicBezTo>
                    <a:cubicBezTo>
                      <a:pt x="1590" y="1464"/>
                      <a:pt x="1597" y="1473"/>
                      <a:pt x="1603" y="1481"/>
                    </a:cubicBezTo>
                    <a:cubicBezTo>
                      <a:pt x="1606" y="1485"/>
                      <a:pt x="1606" y="1490"/>
                      <a:pt x="1606" y="1495"/>
                    </a:cubicBezTo>
                    <a:cubicBezTo>
                      <a:pt x="1606" y="1496"/>
                      <a:pt x="1607" y="1497"/>
                      <a:pt x="1608" y="1498"/>
                    </a:cubicBezTo>
                    <a:cubicBezTo>
                      <a:pt x="1609" y="1501"/>
                      <a:pt x="1610" y="1504"/>
                      <a:pt x="1610" y="1508"/>
                    </a:cubicBezTo>
                    <a:cubicBezTo>
                      <a:pt x="1609" y="1511"/>
                      <a:pt x="1611" y="1514"/>
                      <a:pt x="1613" y="1517"/>
                    </a:cubicBezTo>
                    <a:cubicBezTo>
                      <a:pt x="1616" y="1520"/>
                      <a:pt x="1620" y="1524"/>
                      <a:pt x="1621" y="1529"/>
                    </a:cubicBezTo>
                    <a:cubicBezTo>
                      <a:pt x="1621" y="1530"/>
                      <a:pt x="1623" y="1531"/>
                      <a:pt x="1624" y="1532"/>
                    </a:cubicBezTo>
                    <a:cubicBezTo>
                      <a:pt x="1626" y="1534"/>
                      <a:pt x="1628" y="1535"/>
                      <a:pt x="1629" y="1537"/>
                    </a:cubicBezTo>
                    <a:cubicBezTo>
                      <a:pt x="1632" y="1541"/>
                      <a:pt x="1636" y="1543"/>
                      <a:pt x="1641" y="1546"/>
                    </a:cubicBezTo>
                    <a:cubicBezTo>
                      <a:pt x="1646" y="1548"/>
                      <a:pt x="1651" y="1551"/>
                      <a:pt x="1657" y="1554"/>
                    </a:cubicBezTo>
                    <a:cubicBezTo>
                      <a:pt x="1656" y="1554"/>
                      <a:pt x="1656" y="1554"/>
                      <a:pt x="1656" y="1554"/>
                    </a:cubicBezTo>
                    <a:cubicBezTo>
                      <a:pt x="1657" y="1554"/>
                      <a:pt x="1657" y="1554"/>
                      <a:pt x="1658" y="1554"/>
                    </a:cubicBezTo>
                    <a:cubicBezTo>
                      <a:pt x="1657" y="1554"/>
                      <a:pt x="1657" y="1554"/>
                      <a:pt x="1657" y="1554"/>
                    </a:cubicBezTo>
                    <a:cubicBezTo>
                      <a:pt x="1658" y="1553"/>
                      <a:pt x="1659" y="1552"/>
                      <a:pt x="1660" y="1551"/>
                    </a:cubicBezTo>
                    <a:cubicBezTo>
                      <a:pt x="1662" y="1550"/>
                      <a:pt x="1663" y="1548"/>
                      <a:pt x="1662" y="1545"/>
                    </a:cubicBezTo>
                    <a:cubicBezTo>
                      <a:pt x="1660" y="1541"/>
                      <a:pt x="1658" y="1536"/>
                      <a:pt x="1655" y="1532"/>
                    </a:cubicBezTo>
                    <a:cubicBezTo>
                      <a:pt x="1651" y="1528"/>
                      <a:pt x="1651" y="1523"/>
                      <a:pt x="1650" y="1517"/>
                    </a:cubicBezTo>
                    <a:cubicBezTo>
                      <a:pt x="1650" y="1514"/>
                      <a:pt x="1650" y="1511"/>
                      <a:pt x="1650" y="1507"/>
                    </a:cubicBezTo>
                    <a:cubicBezTo>
                      <a:pt x="1650" y="1503"/>
                      <a:pt x="1649" y="1500"/>
                      <a:pt x="1647" y="1497"/>
                    </a:cubicBezTo>
                    <a:cubicBezTo>
                      <a:pt x="1643" y="1492"/>
                      <a:pt x="1638" y="1487"/>
                      <a:pt x="1633" y="1483"/>
                    </a:cubicBezTo>
                    <a:cubicBezTo>
                      <a:pt x="1627" y="1480"/>
                      <a:pt x="1623" y="1474"/>
                      <a:pt x="1616" y="1471"/>
                    </a:cubicBezTo>
                    <a:cubicBezTo>
                      <a:pt x="1611" y="1469"/>
                      <a:pt x="1608" y="1465"/>
                      <a:pt x="1608" y="1459"/>
                    </a:cubicBezTo>
                    <a:cubicBezTo>
                      <a:pt x="1608" y="1456"/>
                      <a:pt x="1607" y="1453"/>
                      <a:pt x="1605" y="1451"/>
                    </a:cubicBezTo>
                    <a:cubicBezTo>
                      <a:pt x="1601" y="1447"/>
                      <a:pt x="1599" y="1443"/>
                      <a:pt x="1597" y="1438"/>
                    </a:cubicBezTo>
                    <a:cubicBezTo>
                      <a:pt x="1593" y="1437"/>
                      <a:pt x="1590" y="1434"/>
                      <a:pt x="1589" y="1429"/>
                    </a:cubicBezTo>
                    <a:cubicBezTo>
                      <a:pt x="1589" y="1426"/>
                      <a:pt x="1589" y="1423"/>
                      <a:pt x="1590" y="1420"/>
                    </a:cubicBezTo>
                    <a:cubicBezTo>
                      <a:pt x="1594" y="1408"/>
                      <a:pt x="1598" y="1396"/>
                      <a:pt x="1599" y="1383"/>
                    </a:cubicBezTo>
                    <a:cubicBezTo>
                      <a:pt x="1599" y="1382"/>
                      <a:pt x="1599" y="1382"/>
                      <a:pt x="1600" y="1381"/>
                    </a:cubicBezTo>
                    <a:cubicBezTo>
                      <a:pt x="1600" y="1381"/>
                      <a:pt x="1601" y="1380"/>
                      <a:pt x="1602" y="1380"/>
                    </a:cubicBezTo>
                    <a:cubicBezTo>
                      <a:pt x="1603" y="1380"/>
                      <a:pt x="1604" y="1380"/>
                      <a:pt x="1605" y="1381"/>
                    </a:cubicBezTo>
                    <a:cubicBezTo>
                      <a:pt x="1606" y="1381"/>
                      <a:pt x="1607" y="1383"/>
                      <a:pt x="1607" y="1384"/>
                    </a:cubicBezTo>
                    <a:cubicBezTo>
                      <a:pt x="1608" y="1390"/>
                      <a:pt x="1611" y="1392"/>
                      <a:pt x="1617" y="1392"/>
                    </a:cubicBezTo>
                    <a:cubicBezTo>
                      <a:pt x="1619" y="1392"/>
                      <a:pt x="1621" y="1392"/>
                      <a:pt x="1622" y="1393"/>
                    </a:cubicBezTo>
                    <a:cubicBezTo>
                      <a:pt x="1627" y="1397"/>
                      <a:pt x="1634" y="1400"/>
                      <a:pt x="1637" y="1407"/>
                    </a:cubicBezTo>
                    <a:cubicBezTo>
                      <a:pt x="1641" y="1415"/>
                      <a:pt x="1649" y="1420"/>
                      <a:pt x="1655" y="1426"/>
                    </a:cubicBezTo>
                    <a:cubicBezTo>
                      <a:pt x="1657" y="1425"/>
                      <a:pt x="1659" y="1424"/>
                      <a:pt x="1660" y="1424"/>
                    </a:cubicBezTo>
                    <a:cubicBezTo>
                      <a:pt x="1663" y="1426"/>
                      <a:pt x="1666" y="1427"/>
                      <a:pt x="1666" y="1433"/>
                    </a:cubicBezTo>
                    <a:cubicBezTo>
                      <a:pt x="1666" y="1437"/>
                      <a:pt x="1666" y="1441"/>
                      <a:pt x="1666" y="1446"/>
                    </a:cubicBezTo>
                    <a:cubicBezTo>
                      <a:pt x="1666" y="1447"/>
                      <a:pt x="1669" y="1448"/>
                      <a:pt x="1670" y="1447"/>
                    </a:cubicBezTo>
                    <a:cubicBezTo>
                      <a:pt x="1671" y="1447"/>
                      <a:pt x="1672" y="1447"/>
                      <a:pt x="1672" y="1447"/>
                    </a:cubicBezTo>
                    <a:cubicBezTo>
                      <a:pt x="1678" y="1440"/>
                      <a:pt x="1685" y="1434"/>
                      <a:pt x="1691" y="1428"/>
                    </a:cubicBezTo>
                    <a:cubicBezTo>
                      <a:pt x="1692" y="1427"/>
                      <a:pt x="1694" y="1425"/>
                      <a:pt x="1696" y="1425"/>
                    </a:cubicBezTo>
                    <a:cubicBezTo>
                      <a:pt x="1705" y="1423"/>
                      <a:pt x="1711" y="1417"/>
                      <a:pt x="1717" y="1412"/>
                    </a:cubicBezTo>
                    <a:cubicBezTo>
                      <a:pt x="1721" y="1408"/>
                      <a:pt x="1723" y="1404"/>
                      <a:pt x="1724" y="1399"/>
                    </a:cubicBezTo>
                    <a:cubicBezTo>
                      <a:pt x="1726" y="1391"/>
                      <a:pt x="1727" y="1384"/>
                      <a:pt x="1724" y="1376"/>
                    </a:cubicBezTo>
                    <a:cubicBezTo>
                      <a:pt x="1724" y="1376"/>
                      <a:pt x="1724" y="1375"/>
                      <a:pt x="1724" y="1375"/>
                    </a:cubicBezTo>
                    <a:cubicBezTo>
                      <a:pt x="1722" y="1365"/>
                      <a:pt x="1719" y="1356"/>
                      <a:pt x="1714" y="1347"/>
                    </a:cubicBezTo>
                    <a:cubicBezTo>
                      <a:pt x="1712" y="1343"/>
                      <a:pt x="1710" y="1340"/>
                      <a:pt x="1707" y="1338"/>
                    </a:cubicBezTo>
                    <a:cubicBezTo>
                      <a:pt x="1702" y="1332"/>
                      <a:pt x="1695" y="1328"/>
                      <a:pt x="1689" y="1324"/>
                    </a:cubicBezTo>
                    <a:cubicBezTo>
                      <a:pt x="1685" y="1321"/>
                      <a:pt x="1681" y="1318"/>
                      <a:pt x="1680" y="1312"/>
                    </a:cubicBezTo>
                    <a:cubicBezTo>
                      <a:pt x="1679" y="1310"/>
                      <a:pt x="1677" y="1308"/>
                      <a:pt x="1675" y="1306"/>
                    </a:cubicBezTo>
                    <a:cubicBezTo>
                      <a:pt x="1673" y="1304"/>
                      <a:pt x="1672" y="1303"/>
                      <a:pt x="1670" y="1301"/>
                    </a:cubicBezTo>
                    <a:cubicBezTo>
                      <a:pt x="1669" y="1301"/>
                      <a:pt x="1669" y="1299"/>
                      <a:pt x="1669" y="1299"/>
                    </a:cubicBezTo>
                    <a:cubicBezTo>
                      <a:pt x="1668" y="1293"/>
                      <a:pt x="1667" y="1286"/>
                      <a:pt x="1672" y="1282"/>
                    </a:cubicBezTo>
                    <a:cubicBezTo>
                      <a:pt x="1675" y="1280"/>
                      <a:pt x="1676" y="1277"/>
                      <a:pt x="1677" y="1273"/>
                    </a:cubicBezTo>
                    <a:cubicBezTo>
                      <a:pt x="1677" y="1271"/>
                      <a:pt x="1679" y="1269"/>
                      <a:pt x="1681" y="1268"/>
                    </a:cubicBezTo>
                    <a:cubicBezTo>
                      <a:pt x="1687" y="1264"/>
                      <a:pt x="1693" y="1261"/>
                      <a:pt x="1699" y="1258"/>
                    </a:cubicBezTo>
                    <a:cubicBezTo>
                      <a:pt x="1701" y="1257"/>
                      <a:pt x="1703" y="1257"/>
                      <a:pt x="1704" y="1257"/>
                    </a:cubicBezTo>
                    <a:cubicBezTo>
                      <a:pt x="1706" y="1258"/>
                      <a:pt x="1707" y="1259"/>
                      <a:pt x="1709" y="1259"/>
                    </a:cubicBezTo>
                    <a:cubicBezTo>
                      <a:pt x="1713" y="1260"/>
                      <a:pt x="1716" y="1261"/>
                      <a:pt x="1717" y="1266"/>
                    </a:cubicBezTo>
                    <a:cubicBezTo>
                      <a:pt x="1717" y="1269"/>
                      <a:pt x="1719" y="1272"/>
                      <a:pt x="1722" y="1274"/>
                    </a:cubicBezTo>
                    <a:cubicBezTo>
                      <a:pt x="1725" y="1276"/>
                      <a:pt x="1729" y="1275"/>
                      <a:pt x="1730" y="1271"/>
                    </a:cubicBezTo>
                    <a:cubicBezTo>
                      <a:pt x="1730" y="1270"/>
                      <a:pt x="1730" y="1268"/>
                      <a:pt x="1730" y="1266"/>
                    </a:cubicBezTo>
                    <a:cubicBezTo>
                      <a:pt x="1730" y="1267"/>
                      <a:pt x="1730" y="1267"/>
                      <a:pt x="1730" y="1267"/>
                    </a:cubicBezTo>
                    <a:cubicBezTo>
                      <a:pt x="1730" y="1266"/>
                      <a:pt x="1730" y="1266"/>
                      <a:pt x="1730" y="1266"/>
                    </a:cubicBezTo>
                    <a:cubicBezTo>
                      <a:pt x="1730" y="1266"/>
                      <a:pt x="1730" y="1266"/>
                      <a:pt x="1730" y="1266"/>
                    </a:cubicBezTo>
                    <a:cubicBezTo>
                      <a:pt x="1729" y="1265"/>
                      <a:pt x="1729" y="1265"/>
                      <a:pt x="1729" y="1264"/>
                    </a:cubicBezTo>
                    <a:cubicBezTo>
                      <a:pt x="1729" y="1263"/>
                      <a:pt x="1730" y="1262"/>
                      <a:pt x="1731" y="1261"/>
                    </a:cubicBezTo>
                    <a:cubicBezTo>
                      <a:pt x="1738" y="1260"/>
                      <a:pt x="1745" y="1256"/>
                      <a:pt x="1752" y="1254"/>
                    </a:cubicBezTo>
                    <a:cubicBezTo>
                      <a:pt x="1758" y="1252"/>
                      <a:pt x="1764" y="1248"/>
                      <a:pt x="1767" y="1242"/>
                    </a:cubicBezTo>
                    <a:cubicBezTo>
                      <a:pt x="1768" y="1240"/>
                      <a:pt x="1769" y="1240"/>
                      <a:pt x="1771" y="1241"/>
                    </a:cubicBezTo>
                    <a:cubicBezTo>
                      <a:pt x="1773" y="1242"/>
                      <a:pt x="1774" y="1243"/>
                      <a:pt x="1777" y="1242"/>
                    </a:cubicBezTo>
                    <a:cubicBezTo>
                      <a:pt x="1781" y="1240"/>
                      <a:pt x="1786" y="1239"/>
                      <a:pt x="1791" y="1238"/>
                    </a:cubicBezTo>
                    <a:cubicBezTo>
                      <a:pt x="1795" y="1238"/>
                      <a:pt x="1798" y="1236"/>
                      <a:pt x="1802" y="1235"/>
                    </a:cubicBezTo>
                    <a:cubicBezTo>
                      <a:pt x="1805" y="1233"/>
                      <a:pt x="1809" y="1231"/>
                      <a:pt x="1810" y="1227"/>
                    </a:cubicBezTo>
                    <a:cubicBezTo>
                      <a:pt x="1810" y="1225"/>
                      <a:pt x="1812" y="1225"/>
                      <a:pt x="1813" y="1224"/>
                    </a:cubicBezTo>
                    <a:cubicBezTo>
                      <a:pt x="1818" y="1220"/>
                      <a:pt x="1824" y="1217"/>
                      <a:pt x="1827" y="1211"/>
                    </a:cubicBezTo>
                    <a:cubicBezTo>
                      <a:pt x="1827" y="1210"/>
                      <a:pt x="1827" y="1209"/>
                      <a:pt x="1827" y="1209"/>
                    </a:cubicBezTo>
                    <a:cubicBezTo>
                      <a:pt x="1832" y="1207"/>
                      <a:pt x="1834" y="1202"/>
                      <a:pt x="1836" y="1198"/>
                    </a:cubicBezTo>
                    <a:cubicBezTo>
                      <a:pt x="1837" y="1196"/>
                      <a:pt x="1839" y="1196"/>
                      <a:pt x="1840" y="1195"/>
                    </a:cubicBezTo>
                    <a:cubicBezTo>
                      <a:pt x="1843" y="1194"/>
                      <a:pt x="1844" y="1193"/>
                      <a:pt x="1843" y="1190"/>
                    </a:cubicBezTo>
                    <a:cubicBezTo>
                      <a:pt x="1842" y="1186"/>
                      <a:pt x="1842" y="1182"/>
                      <a:pt x="1842" y="1177"/>
                    </a:cubicBezTo>
                    <a:cubicBezTo>
                      <a:pt x="1842" y="1175"/>
                      <a:pt x="1841" y="1172"/>
                      <a:pt x="1844" y="1171"/>
                    </a:cubicBezTo>
                    <a:cubicBezTo>
                      <a:pt x="1849" y="1168"/>
                      <a:pt x="1852" y="1163"/>
                      <a:pt x="1853" y="1157"/>
                    </a:cubicBezTo>
                    <a:cubicBezTo>
                      <a:pt x="1853" y="1154"/>
                      <a:pt x="1854" y="1151"/>
                      <a:pt x="1857" y="1148"/>
                    </a:cubicBezTo>
                    <a:cubicBezTo>
                      <a:pt x="1861" y="1145"/>
                      <a:pt x="1862" y="1142"/>
                      <a:pt x="1862" y="1137"/>
                    </a:cubicBezTo>
                    <a:cubicBezTo>
                      <a:pt x="1862" y="1134"/>
                      <a:pt x="1862" y="1131"/>
                      <a:pt x="1864" y="1129"/>
                    </a:cubicBezTo>
                    <a:cubicBezTo>
                      <a:pt x="1867" y="1124"/>
                      <a:pt x="1865" y="1121"/>
                      <a:pt x="1862" y="1117"/>
                    </a:cubicBezTo>
                    <a:cubicBezTo>
                      <a:pt x="1860" y="1115"/>
                      <a:pt x="1858" y="1114"/>
                      <a:pt x="1856" y="1112"/>
                    </a:cubicBezTo>
                    <a:cubicBezTo>
                      <a:pt x="1854" y="1110"/>
                      <a:pt x="1852" y="1110"/>
                      <a:pt x="1850" y="1111"/>
                    </a:cubicBezTo>
                    <a:cubicBezTo>
                      <a:pt x="1850" y="1111"/>
                      <a:pt x="1850" y="1111"/>
                      <a:pt x="1850" y="1111"/>
                    </a:cubicBezTo>
                    <a:cubicBezTo>
                      <a:pt x="1849" y="1111"/>
                      <a:pt x="1849" y="1111"/>
                      <a:pt x="1849" y="1111"/>
                    </a:cubicBezTo>
                    <a:cubicBezTo>
                      <a:pt x="1849" y="1111"/>
                      <a:pt x="1849" y="1111"/>
                      <a:pt x="1849" y="1111"/>
                    </a:cubicBezTo>
                    <a:cubicBezTo>
                      <a:pt x="1849" y="1111"/>
                      <a:pt x="1850" y="1111"/>
                      <a:pt x="1850" y="1111"/>
                    </a:cubicBezTo>
                    <a:cubicBezTo>
                      <a:pt x="1850" y="1109"/>
                      <a:pt x="1850" y="1107"/>
                      <a:pt x="1851" y="1106"/>
                    </a:cubicBezTo>
                    <a:cubicBezTo>
                      <a:pt x="1853" y="1104"/>
                      <a:pt x="1855" y="1103"/>
                      <a:pt x="1857" y="1101"/>
                    </a:cubicBezTo>
                    <a:cubicBezTo>
                      <a:pt x="1858" y="1099"/>
                      <a:pt x="1858" y="1097"/>
                      <a:pt x="1857" y="1095"/>
                    </a:cubicBezTo>
                    <a:cubicBezTo>
                      <a:pt x="1856" y="1092"/>
                      <a:pt x="1852" y="1090"/>
                      <a:pt x="1850" y="1088"/>
                    </a:cubicBezTo>
                    <a:cubicBezTo>
                      <a:pt x="1849" y="1088"/>
                      <a:pt x="1849" y="1088"/>
                      <a:pt x="1849" y="1088"/>
                    </a:cubicBezTo>
                    <a:cubicBezTo>
                      <a:pt x="1848" y="1087"/>
                      <a:pt x="1848" y="1087"/>
                      <a:pt x="1848" y="1087"/>
                    </a:cubicBezTo>
                    <a:cubicBezTo>
                      <a:pt x="1849" y="1087"/>
                      <a:pt x="1849" y="1087"/>
                      <a:pt x="1849" y="1087"/>
                    </a:cubicBezTo>
                    <a:cubicBezTo>
                      <a:pt x="1849" y="1087"/>
                      <a:pt x="1850" y="1088"/>
                      <a:pt x="1850" y="1088"/>
                    </a:cubicBezTo>
                    <a:cubicBezTo>
                      <a:pt x="1851" y="1087"/>
                      <a:pt x="1852" y="1087"/>
                      <a:pt x="1852" y="1087"/>
                    </a:cubicBezTo>
                    <a:cubicBezTo>
                      <a:pt x="1856" y="1085"/>
                      <a:pt x="1857" y="1082"/>
                      <a:pt x="1854" y="1079"/>
                    </a:cubicBezTo>
                    <a:cubicBezTo>
                      <a:pt x="1852" y="1077"/>
                      <a:pt x="1851" y="1075"/>
                      <a:pt x="1848" y="1073"/>
                    </a:cubicBezTo>
                    <a:cubicBezTo>
                      <a:pt x="1844" y="1071"/>
                      <a:pt x="1842" y="1068"/>
                      <a:pt x="1840" y="1064"/>
                    </a:cubicBezTo>
                    <a:cubicBezTo>
                      <a:pt x="1837" y="1058"/>
                      <a:pt x="1834" y="1053"/>
                      <a:pt x="1831" y="1048"/>
                    </a:cubicBezTo>
                    <a:cubicBezTo>
                      <a:pt x="1829" y="1044"/>
                      <a:pt x="1827" y="1041"/>
                      <a:pt x="1823" y="1040"/>
                    </a:cubicBezTo>
                    <a:cubicBezTo>
                      <a:pt x="1821" y="1039"/>
                      <a:pt x="1820" y="1037"/>
                      <a:pt x="1818" y="1036"/>
                    </a:cubicBezTo>
                    <a:cubicBezTo>
                      <a:pt x="1813" y="1034"/>
                      <a:pt x="1812" y="1030"/>
                      <a:pt x="1812" y="1025"/>
                    </a:cubicBezTo>
                    <a:cubicBezTo>
                      <a:pt x="1812" y="1022"/>
                      <a:pt x="1813" y="1019"/>
                      <a:pt x="1815" y="1016"/>
                    </a:cubicBezTo>
                    <a:cubicBezTo>
                      <a:pt x="1817" y="1014"/>
                      <a:pt x="1818" y="1012"/>
                      <a:pt x="1819" y="1009"/>
                    </a:cubicBezTo>
                    <a:cubicBezTo>
                      <a:pt x="1821" y="1004"/>
                      <a:pt x="1825" y="1001"/>
                      <a:pt x="1829" y="999"/>
                    </a:cubicBezTo>
                    <a:cubicBezTo>
                      <a:pt x="1834" y="996"/>
                      <a:pt x="1838" y="994"/>
                      <a:pt x="1843" y="994"/>
                    </a:cubicBezTo>
                    <a:cubicBezTo>
                      <a:pt x="1845" y="994"/>
                      <a:pt x="1846" y="992"/>
                      <a:pt x="1846" y="991"/>
                    </a:cubicBezTo>
                    <a:cubicBezTo>
                      <a:pt x="1847" y="989"/>
                      <a:pt x="1847" y="987"/>
                      <a:pt x="1847" y="986"/>
                    </a:cubicBezTo>
                    <a:cubicBezTo>
                      <a:pt x="1847" y="983"/>
                      <a:pt x="1845" y="980"/>
                      <a:pt x="1842" y="980"/>
                    </a:cubicBezTo>
                    <a:cubicBezTo>
                      <a:pt x="1839" y="980"/>
                      <a:pt x="1837" y="980"/>
                      <a:pt x="1834" y="980"/>
                    </a:cubicBezTo>
                    <a:cubicBezTo>
                      <a:pt x="1832" y="980"/>
                      <a:pt x="1830" y="980"/>
                      <a:pt x="1828" y="979"/>
                    </a:cubicBezTo>
                    <a:cubicBezTo>
                      <a:pt x="1826" y="979"/>
                      <a:pt x="1824" y="977"/>
                      <a:pt x="1822" y="976"/>
                    </a:cubicBezTo>
                    <a:cubicBezTo>
                      <a:pt x="1820" y="975"/>
                      <a:pt x="1818" y="976"/>
                      <a:pt x="1816" y="977"/>
                    </a:cubicBezTo>
                    <a:cubicBezTo>
                      <a:pt x="1812" y="979"/>
                      <a:pt x="1809" y="982"/>
                      <a:pt x="1806" y="986"/>
                    </a:cubicBezTo>
                    <a:cubicBezTo>
                      <a:pt x="1805" y="987"/>
                      <a:pt x="1803" y="987"/>
                      <a:pt x="1802" y="988"/>
                    </a:cubicBezTo>
                    <a:cubicBezTo>
                      <a:pt x="1799" y="989"/>
                      <a:pt x="1797" y="987"/>
                      <a:pt x="1795" y="984"/>
                    </a:cubicBezTo>
                    <a:cubicBezTo>
                      <a:pt x="1794" y="980"/>
                      <a:pt x="1792" y="977"/>
                      <a:pt x="1787" y="975"/>
                    </a:cubicBezTo>
                    <a:cubicBezTo>
                      <a:pt x="1782" y="974"/>
                      <a:pt x="1778" y="970"/>
                      <a:pt x="1775" y="966"/>
                    </a:cubicBezTo>
                    <a:cubicBezTo>
                      <a:pt x="1772" y="963"/>
                      <a:pt x="1775" y="956"/>
                      <a:pt x="1779" y="956"/>
                    </a:cubicBezTo>
                    <a:cubicBezTo>
                      <a:pt x="1780" y="955"/>
                      <a:pt x="1782" y="955"/>
                      <a:pt x="1784" y="955"/>
                    </a:cubicBezTo>
                    <a:cubicBezTo>
                      <a:pt x="1787" y="955"/>
                      <a:pt x="1790" y="953"/>
                      <a:pt x="1791" y="950"/>
                    </a:cubicBezTo>
                    <a:cubicBezTo>
                      <a:pt x="1793" y="943"/>
                      <a:pt x="1794" y="937"/>
                      <a:pt x="1801" y="934"/>
                    </a:cubicBezTo>
                    <a:cubicBezTo>
                      <a:pt x="1803" y="933"/>
                      <a:pt x="1804" y="930"/>
                      <a:pt x="1805" y="928"/>
                    </a:cubicBezTo>
                    <a:cubicBezTo>
                      <a:pt x="1806" y="925"/>
                      <a:pt x="1808" y="922"/>
                      <a:pt x="1809" y="920"/>
                    </a:cubicBezTo>
                    <a:cubicBezTo>
                      <a:pt x="1810" y="918"/>
                      <a:pt x="1812" y="917"/>
                      <a:pt x="1813" y="917"/>
                    </a:cubicBezTo>
                    <a:cubicBezTo>
                      <a:pt x="1818" y="916"/>
                      <a:pt x="1821" y="918"/>
                      <a:pt x="1823" y="921"/>
                    </a:cubicBezTo>
                    <a:cubicBezTo>
                      <a:pt x="1826" y="924"/>
                      <a:pt x="1825" y="926"/>
                      <a:pt x="1824" y="929"/>
                    </a:cubicBezTo>
                    <a:cubicBezTo>
                      <a:pt x="1823" y="930"/>
                      <a:pt x="1823" y="931"/>
                      <a:pt x="1822" y="932"/>
                    </a:cubicBezTo>
                    <a:cubicBezTo>
                      <a:pt x="1820" y="935"/>
                      <a:pt x="1819" y="939"/>
                      <a:pt x="1821" y="943"/>
                    </a:cubicBezTo>
                    <a:cubicBezTo>
                      <a:pt x="1822" y="944"/>
                      <a:pt x="1822" y="946"/>
                      <a:pt x="1823" y="947"/>
                    </a:cubicBezTo>
                    <a:cubicBezTo>
                      <a:pt x="1824" y="950"/>
                      <a:pt x="1822" y="951"/>
                      <a:pt x="1821" y="953"/>
                    </a:cubicBezTo>
                    <a:cubicBezTo>
                      <a:pt x="1820" y="953"/>
                      <a:pt x="1820" y="954"/>
                      <a:pt x="1820" y="954"/>
                    </a:cubicBezTo>
                    <a:cubicBezTo>
                      <a:pt x="1820" y="955"/>
                      <a:pt x="1820" y="957"/>
                      <a:pt x="1821" y="957"/>
                    </a:cubicBezTo>
                    <a:cubicBezTo>
                      <a:pt x="1822" y="958"/>
                      <a:pt x="1823" y="958"/>
                      <a:pt x="1824" y="958"/>
                    </a:cubicBezTo>
                    <a:cubicBezTo>
                      <a:pt x="1827" y="956"/>
                      <a:pt x="1830" y="954"/>
                      <a:pt x="1832" y="950"/>
                    </a:cubicBezTo>
                    <a:cubicBezTo>
                      <a:pt x="1838" y="942"/>
                      <a:pt x="1847" y="939"/>
                      <a:pt x="1856" y="937"/>
                    </a:cubicBezTo>
                    <a:cubicBezTo>
                      <a:pt x="1858" y="937"/>
                      <a:pt x="1859" y="937"/>
                      <a:pt x="1861" y="938"/>
                    </a:cubicBezTo>
                    <a:cubicBezTo>
                      <a:pt x="1862" y="938"/>
                      <a:pt x="1864" y="939"/>
                      <a:pt x="1865" y="939"/>
                    </a:cubicBezTo>
                    <a:cubicBezTo>
                      <a:pt x="1872" y="942"/>
                      <a:pt x="1872" y="942"/>
                      <a:pt x="1872" y="948"/>
                    </a:cubicBezTo>
                    <a:cubicBezTo>
                      <a:pt x="1872" y="954"/>
                      <a:pt x="1872" y="959"/>
                      <a:pt x="1872" y="965"/>
                    </a:cubicBezTo>
                    <a:cubicBezTo>
                      <a:pt x="1872" y="968"/>
                      <a:pt x="1873" y="970"/>
                      <a:pt x="1875" y="972"/>
                    </a:cubicBezTo>
                    <a:cubicBezTo>
                      <a:pt x="1877" y="974"/>
                      <a:pt x="1878" y="975"/>
                      <a:pt x="1881" y="974"/>
                    </a:cubicBezTo>
                    <a:cubicBezTo>
                      <a:pt x="1882" y="974"/>
                      <a:pt x="1884" y="973"/>
                      <a:pt x="1886" y="973"/>
                    </a:cubicBezTo>
                    <a:cubicBezTo>
                      <a:pt x="1888" y="972"/>
                      <a:pt x="1891" y="973"/>
                      <a:pt x="1893" y="975"/>
                    </a:cubicBezTo>
                    <a:cubicBezTo>
                      <a:pt x="1895" y="977"/>
                      <a:pt x="1897" y="979"/>
                      <a:pt x="1899" y="981"/>
                    </a:cubicBezTo>
                    <a:cubicBezTo>
                      <a:pt x="1901" y="983"/>
                      <a:pt x="1900" y="984"/>
                      <a:pt x="1898" y="988"/>
                    </a:cubicBezTo>
                    <a:cubicBezTo>
                      <a:pt x="1896" y="990"/>
                      <a:pt x="1895" y="992"/>
                      <a:pt x="1897" y="993"/>
                    </a:cubicBezTo>
                    <a:cubicBezTo>
                      <a:pt x="1903" y="999"/>
                      <a:pt x="1905" y="1006"/>
                      <a:pt x="1904" y="1014"/>
                    </a:cubicBezTo>
                    <a:cubicBezTo>
                      <a:pt x="1904" y="1017"/>
                      <a:pt x="1903" y="1019"/>
                      <a:pt x="1903" y="1021"/>
                    </a:cubicBezTo>
                    <a:cubicBezTo>
                      <a:pt x="1904" y="1026"/>
                      <a:pt x="1906" y="1029"/>
                      <a:pt x="1908" y="1033"/>
                    </a:cubicBezTo>
                    <a:cubicBezTo>
                      <a:pt x="1908" y="1033"/>
                      <a:pt x="1909" y="1033"/>
                      <a:pt x="1910" y="1033"/>
                    </a:cubicBezTo>
                    <a:cubicBezTo>
                      <a:pt x="1913" y="1033"/>
                      <a:pt x="1915" y="1031"/>
                      <a:pt x="1917" y="1029"/>
                    </a:cubicBezTo>
                    <a:cubicBezTo>
                      <a:pt x="1920" y="1026"/>
                      <a:pt x="1923" y="1025"/>
                      <a:pt x="1927" y="1025"/>
                    </a:cubicBezTo>
                    <a:cubicBezTo>
                      <a:pt x="1929" y="1025"/>
                      <a:pt x="1931" y="1025"/>
                      <a:pt x="1932" y="1025"/>
                    </a:cubicBezTo>
                    <a:cubicBezTo>
                      <a:pt x="1936" y="1026"/>
                      <a:pt x="1938" y="1024"/>
                      <a:pt x="1940" y="1021"/>
                    </a:cubicBezTo>
                    <a:cubicBezTo>
                      <a:pt x="1945" y="1015"/>
                      <a:pt x="1946" y="1009"/>
                      <a:pt x="1944" y="1002"/>
                    </a:cubicBezTo>
                    <a:cubicBezTo>
                      <a:pt x="1943" y="999"/>
                      <a:pt x="1942" y="996"/>
                      <a:pt x="1941" y="993"/>
                    </a:cubicBezTo>
                    <a:cubicBezTo>
                      <a:pt x="1937" y="980"/>
                      <a:pt x="1937" y="980"/>
                      <a:pt x="1929" y="970"/>
                    </a:cubicBezTo>
                    <a:cubicBezTo>
                      <a:pt x="1925" y="966"/>
                      <a:pt x="1922" y="963"/>
                      <a:pt x="1920" y="958"/>
                    </a:cubicBezTo>
                    <a:cubicBezTo>
                      <a:pt x="1918" y="954"/>
                      <a:pt x="1915" y="951"/>
                      <a:pt x="1911" y="949"/>
                    </a:cubicBezTo>
                    <a:cubicBezTo>
                      <a:pt x="1908" y="947"/>
                      <a:pt x="1905" y="945"/>
                      <a:pt x="1903" y="943"/>
                    </a:cubicBezTo>
                    <a:cubicBezTo>
                      <a:pt x="1900" y="941"/>
                      <a:pt x="1899" y="935"/>
                      <a:pt x="1901" y="933"/>
                    </a:cubicBezTo>
                    <a:cubicBezTo>
                      <a:pt x="1902" y="931"/>
                      <a:pt x="1904" y="929"/>
                      <a:pt x="1905" y="928"/>
                    </a:cubicBezTo>
                    <a:cubicBezTo>
                      <a:pt x="1908" y="925"/>
                      <a:pt x="1911" y="922"/>
                      <a:pt x="1913" y="919"/>
                    </a:cubicBezTo>
                    <a:cubicBezTo>
                      <a:pt x="1920" y="912"/>
                      <a:pt x="1922" y="905"/>
                      <a:pt x="1919" y="895"/>
                    </a:cubicBezTo>
                    <a:cubicBezTo>
                      <a:pt x="1917" y="888"/>
                      <a:pt x="1919" y="882"/>
                      <a:pt x="1924" y="877"/>
                    </a:cubicBezTo>
                    <a:cubicBezTo>
                      <a:pt x="1926" y="876"/>
                      <a:pt x="1928" y="874"/>
                      <a:pt x="1929" y="873"/>
                    </a:cubicBezTo>
                    <a:cubicBezTo>
                      <a:pt x="1931" y="871"/>
                      <a:pt x="1932" y="870"/>
                      <a:pt x="1933" y="868"/>
                    </a:cubicBezTo>
                    <a:cubicBezTo>
                      <a:pt x="1935" y="865"/>
                      <a:pt x="1935" y="861"/>
                      <a:pt x="1939" y="860"/>
                    </a:cubicBezTo>
                    <a:cubicBezTo>
                      <a:pt x="1944" y="859"/>
                      <a:pt x="1946" y="863"/>
                      <a:pt x="1949" y="865"/>
                    </a:cubicBezTo>
                    <a:cubicBezTo>
                      <a:pt x="1953" y="866"/>
                      <a:pt x="1956" y="867"/>
                      <a:pt x="1960" y="865"/>
                    </a:cubicBezTo>
                    <a:cubicBezTo>
                      <a:pt x="1964" y="863"/>
                      <a:pt x="1967" y="861"/>
                      <a:pt x="1969" y="858"/>
                    </a:cubicBezTo>
                    <a:cubicBezTo>
                      <a:pt x="1973" y="853"/>
                      <a:pt x="1977" y="847"/>
                      <a:pt x="1979" y="841"/>
                    </a:cubicBezTo>
                    <a:cubicBezTo>
                      <a:pt x="1982" y="831"/>
                      <a:pt x="1988" y="822"/>
                      <a:pt x="1990" y="812"/>
                    </a:cubicBezTo>
                    <a:cubicBezTo>
                      <a:pt x="1991" y="810"/>
                      <a:pt x="1991" y="807"/>
                      <a:pt x="1993" y="806"/>
                    </a:cubicBezTo>
                    <a:cubicBezTo>
                      <a:pt x="1999" y="797"/>
                      <a:pt x="2000" y="786"/>
                      <a:pt x="2001" y="776"/>
                    </a:cubicBezTo>
                    <a:cubicBezTo>
                      <a:pt x="2002" y="767"/>
                      <a:pt x="2006" y="759"/>
                      <a:pt x="2005" y="750"/>
                    </a:cubicBezTo>
                    <a:cubicBezTo>
                      <a:pt x="2005" y="749"/>
                      <a:pt x="2006" y="747"/>
                      <a:pt x="2007" y="745"/>
                    </a:cubicBezTo>
                    <a:cubicBezTo>
                      <a:pt x="2011" y="740"/>
                      <a:pt x="2009" y="734"/>
                      <a:pt x="2009" y="728"/>
                    </a:cubicBezTo>
                    <a:cubicBezTo>
                      <a:pt x="2008" y="717"/>
                      <a:pt x="2005" y="706"/>
                      <a:pt x="1999" y="697"/>
                    </a:cubicBezTo>
                    <a:cubicBezTo>
                      <a:pt x="1997" y="693"/>
                      <a:pt x="1995" y="689"/>
                      <a:pt x="1995" y="684"/>
                    </a:cubicBezTo>
                    <a:cubicBezTo>
                      <a:pt x="1995" y="675"/>
                      <a:pt x="1995" y="666"/>
                      <a:pt x="1995" y="656"/>
                    </a:cubicBezTo>
                    <a:cubicBezTo>
                      <a:pt x="1994" y="655"/>
                      <a:pt x="1995" y="654"/>
                      <a:pt x="1996" y="654"/>
                    </a:cubicBezTo>
                    <a:cubicBezTo>
                      <a:pt x="1996" y="654"/>
                      <a:pt x="1997" y="654"/>
                      <a:pt x="1997" y="654"/>
                    </a:cubicBezTo>
                    <a:cubicBezTo>
                      <a:pt x="2000" y="659"/>
                      <a:pt x="2004" y="664"/>
                      <a:pt x="2009" y="668"/>
                    </a:cubicBezTo>
                    <a:cubicBezTo>
                      <a:pt x="2013" y="673"/>
                      <a:pt x="2012" y="680"/>
                      <a:pt x="2015" y="685"/>
                    </a:cubicBezTo>
                    <a:cubicBezTo>
                      <a:pt x="2016" y="688"/>
                      <a:pt x="2017" y="690"/>
                      <a:pt x="2019" y="692"/>
                    </a:cubicBezTo>
                    <a:cubicBezTo>
                      <a:pt x="2022" y="698"/>
                      <a:pt x="2024" y="705"/>
                      <a:pt x="2024" y="711"/>
                    </a:cubicBezTo>
                    <a:cubicBezTo>
                      <a:pt x="2024" y="712"/>
                      <a:pt x="2024" y="714"/>
                      <a:pt x="2025" y="715"/>
                    </a:cubicBezTo>
                    <a:cubicBezTo>
                      <a:pt x="2027" y="722"/>
                      <a:pt x="2027" y="730"/>
                      <a:pt x="2033" y="736"/>
                    </a:cubicBezTo>
                    <a:cubicBezTo>
                      <a:pt x="2035" y="739"/>
                      <a:pt x="2036" y="743"/>
                      <a:pt x="2036" y="747"/>
                    </a:cubicBezTo>
                    <a:cubicBezTo>
                      <a:pt x="2037" y="752"/>
                      <a:pt x="2038" y="758"/>
                      <a:pt x="2041" y="762"/>
                    </a:cubicBezTo>
                    <a:cubicBezTo>
                      <a:pt x="2043" y="766"/>
                      <a:pt x="2044" y="770"/>
                      <a:pt x="2043" y="774"/>
                    </a:cubicBezTo>
                    <a:cubicBezTo>
                      <a:pt x="2043" y="775"/>
                      <a:pt x="2043" y="777"/>
                      <a:pt x="2044" y="778"/>
                    </a:cubicBezTo>
                    <a:cubicBezTo>
                      <a:pt x="2045" y="782"/>
                      <a:pt x="2047" y="786"/>
                      <a:pt x="2051" y="787"/>
                    </a:cubicBezTo>
                    <a:cubicBezTo>
                      <a:pt x="2051" y="787"/>
                      <a:pt x="2053" y="787"/>
                      <a:pt x="2053" y="786"/>
                    </a:cubicBezTo>
                    <a:cubicBezTo>
                      <a:pt x="2053" y="784"/>
                      <a:pt x="2053" y="782"/>
                      <a:pt x="2053" y="780"/>
                    </a:cubicBezTo>
                    <a:cubicBezTo>
                      <a:pt x="2053" y="776"/>
                      <a:pt x="2055" y="775"/>
                      <a:pt x="2058" y="776"/>
                    </a:cubicBezTo>
                    <a:cubicBezTo>
                      <a:pt x="2062" y="776"/>
                      <a:pt x="2064" y="779"/>
                      <a:pt x="2067" y="780"/>
                    </a:cubicBezTo>
                    <a:cubicBezTo>
                      <a:pt x="2067" y="780"/>
                      <a:pt x="2068" y="780"/>
                      <a:pt x="2069" y="780"/>
                    </a:cubicBezTo>
                    <a:cubicBezTo>
                      <a:pt x="2069" y="779"/>
                      <a:pt x="2070" y="778"/>
                      <a:pt x="2070" y="777"/>
                    </a:cubicBezTo>
                    <a:cubicBezTo>
                      <a:pt x="2069" y="774"/>
                      <a:pt x="2068" y="769"/>
                      <a:pt x="2064" y="768"/>
                    </a:cubicBezTo>
                    <a:cubicBezTo>
                      <a:pt x="2057" y="765"/>
                      <a:pt x="2056" y="756"/>
                      <a:pt x="2050" y="753"/>
                    </a:cubicBezTo>
                    <a:cubicBezTo>
                      <a:pt x="2048" y="748"/>
                      <a:pt x="2046" y="745"/>
                      <a:pt x="2045" y="740"/>
                    </a:cubicBezTo>
                    <a:cubicBezTo>
                      <a:pt x="2044" y="735"/>
                      <a:pt x="2043" y="729"/>
                      <a:pt x="2042" y="724"/>
                    </a:cubicBezTo>
                    <a:cubicBezTo>
                      <a:pt x="2042" y="722"/>
                      <a:pt x="2042" y="721"/>
                      <a:pt x="2042" y="719"/>
                    </a:cubicBezTo>
                    <a:cubicBezTo>
                      <a:pt x="2042" y="717"/>
                      <a:pt x="2044" y="715"/>
                      <a:pt x="2046" y="714"/>
                    </a:cubicBezTo>
                    <a:cubicBezTo>
                      <a:pt x="2049" y="714"/>
                      <a:pt x="2051" y="714"/>
                      <a:pt x="2054" y="714"/>
                    </a:cubicBezTo>
                    <a:cubicBezTo>
                      <a:pt x="2055" y="711"/>
                      <a:pt x="2054" y="708"/>
                      <a:pt x="2052" y="706"/>
                    </a:cubicBezTo>
                    <a:cubicBezTo>
                      <a:pt x="2042" y="689"/>
                      <a:pt x="2033" y="671"/>
                      <a:pt x="2021" y="656"/>
                    </a:cubicBezTo>
                    <a:cubicBezTo>
                      <a:pt x="2017" y="651"/>
                      <a:pt x="2014" y="646"/>
                      <a:pt x="2015" y="639"/>
                    </a:cubicBezTo>
                    <a:cubicBezTo>
                      <a:pt x="2015" y="637"/>
                      <a:pt x="2014" y="634"/>
                      <a:pt x="2013" y="631"/>
                    </a:cubicBezTo>
                    <a:cubicBezTo>
                      <a:pt x="2008" y="624"/>
                      <a:pt x="2006" y="615"/>
                      <a:pt x="1999" y="609"/>
                    </a:cubicBezTo>
                    <a:cubicBezTo>
                      <a:pt x="1996" y="607"/>
                      <a:pt x="1996" y="604"/>
                      <a:pt x="1994" y="601"/>
                    </a:cubicBezTo>
                    <a:cubicBezTo>
                      <a:pt x="1992" y="598"/>
                      <a:pt x="1989" y="596"/>
                      <a:pt x="1986" y="596"/>
                    </a:cubicBezTo>
                    <a:cubicBezTo>
                      <a:pt x="1985" y="596"/>
                      <a:pt x="1984" y="597"/>
                      <a:pt x="1983" y="597"/>
                    </a:cubicBezTo>
                    <a:cubicBezTo>
                      <a:pt x="1983" y="598"/>
                      <a:pt x="1983" y="599"/>
                      <a:pt x="1983" y="599"/>
                    </a:cubicBezTo>
                    <a:cubicBezTo>
                      <a:pt x="1984" y="600"/>
                      <a:pt x="1984" y="601"/>
                      <a:pt x="1985" y="602"/>
                    </a:cubicBezTo>
                    <a:cubicBezTo>
                      <a:pt x="1990" y="608"/>
                      <a:pt x="1990" y="608"/>
                      <a:pt x="1985" y="617"/>
                    </a:cubicBezTo>
                    <a:cubicBezTo>
                      <a:pt x="1985" y="618"/>
                      <a:pt x="1984" y="619"/>
                      <a:pt x="1985" y="620"/>
                    </a:cubicBezTo>
                    <a:cubicBezTo>
                      <a:pt x="1985" y="622"/>
                      <a:pt x="1986" y="624"/>
                      <a:pt x="1987" y="626"/>
                    </a:cubicBezTo>
                    <a:cubicBezTo>
                      <a:pt x="1991" y="631"/>
                      <a:pt x="1992" y="637"/>
                      <a:pt x="1993" y="643"/>
                    </a:cubicBezTo>
                    <a:cubicBezTo>
                      <a:pt x="1993" y="644"/>
                      <a:pt x="1992" y="645"/>
                      <a:pt x="1992" y="646"/>
                    </a:cubicBezTo>
                    <a:cubicBezTo>
                      <a:pt x="1991" y="647"/>
                      <a:pt x="1989" y="646"/>
                      <a:pt x="1988" y="643"/>
                    </a:cubicBezTo>
                    <a:cubicBezTo>
                      <a:pt x="1988" y="640"/>
                      <a:pt x="1987" y="637"/>
                      <a:pt x="1985" y="634"/>
                    </a:cubicBezTo>
                    <a:cubicBezTo>
                      <a:pt x="1983" y="633"/>
                      <a:pt x="1982" y="631"/>
                      <a:pt x="1982" y="628"/>
                    </a:cubicBezTo>
                    <a:cubicBezTo>
                      <a:pt x="1983" y="623"/>
                      <a:pt x="1980" y="620"/>
                      <a:pt x="1976" y="618"/>
                    </a:cubicBezTo>
                    <a:cubicBezTo>
                      <a:pt x="1970" y="613"/>
                      <a:pt x="1963" y="610"/>
                      <a:pt x="1956" y="605"/>
                    </a:cubicBezTo>
                    <a:cubicBezTo>
                      <a:pt x="1955" y="604"/>
                      <a:pt x="1953" y="604"/>
                      <a:pt x="1952" y="604"/>
                    </a:cubicBezTo>
                    <a:cubicBezTo>
                      <a:pt x="1949" y="604"/>
                      <a:pt x="1946" y="605"/>
                      <a:pt x="1944" y="605"/>
                    </a:cubicBezTo>
                    <a:cubicBezTo>
                      <a:pt x="1940" y="605"/>
                      <a:pt x="1939" y="606"/>
                      <a:pt x="1938" y="609"/>
                    </a:cubicBezTo>
                    <a:cubicBezTo>
                      <a:pt x="1937" y="613"/>
                      <a:pt x="1936" y="617"/>
                      <a:pt x="1933" y="619"/>
                    </a:cubicBezTo>
                    <a:cubicBezTo>
                      <a:pt x="1932" y="620"/>
                      <a:pt x="1931" y="619"/>
                      <a:pt x="1931" y="619"/>
                    </a:cubicBezTo>
                    <a:cubicBezTo>
                      <a:pt x="1929" y="615"/>
                      <a:pt x="1927" y="610"/>
                      <a:pt x="1925" y="606"/>
                    </a:cubicBezTo>
                    <a:cubicBezTo>
                      <a:pt x="1925" y="606"/>
                      <a:pt x="1924" y="605"/>
                      <a:pt x="1924" y="605"/>
                    </a:cubicBezTo>
                    <a:cubicBezTo>
                      <a:pt x="1923" y="605"/>
                      <a:pt x="1922" y="606"/>
                      <a:pt x="1921" y="607"/>
                    </a:cubicBezTo>
                    <a:cubicBezTo>
                      <a:pt x="1919" y="609"/>
                      <a:pt x="1920" y="611"/>
                      <a:pt x="1920" y="613"/>
                    </a:cubicBezTo>
                    <a:cubicBezTo>
                      <a:pt x="1920" y="614"/>
                      <a:pt x="1920" y="615"/>
                      <a:pt x="1919" y="616"/>
                    </a:cubicBezTo>
                    <a:cubicBezTo>
                      <a:pt x="1918" y="616"/>
                      <a:pt x="1917" y="616"/>
                      <a:pt x="1916" y="615"/>
                    </a:cubicBezTo>
                    <a:cubicBezTo>
                      <a:pt x="1915" y="610"/>
                      <a:pt x="1913" y="606"/>
                      <a:pt x="1912" y="602"/>
                    </a:cubicBezTo>
                    <a:cubicBezTo>
                      <a:pt x="1910" y="598"/>
                      <a:pt x="1908" y="598"/>
                      <a:pt x="1904" y="599"/>
                    </a:cubicBezTo>
                    <a:cubicBezTo>
                      <a:pt x="1902" y="599"/>
                      <a:pt x="1901" y="600"/>
                      <a:pt x="1899" y="600"/>
                    </a:cubicBezTo>
                    <a:cubicBezTo>
                      <a:pt x="1898" y="601"/>
                      <a:pt x="1896" y="600"/>
                      <a:pt x="1894" y="600"/>
                    </a:cubicBezTo>
                    <a:cubicBezTo>
                      <a:pt x="1891" y="600"/>
                      <a:pt x="1889" y="597"/>
                      <a:pt x="1890" y="595"/>
                    </a:cubicBezTo>
                    <a:cubicBezTo>
                      <a:pt x="1891" y="593"/>
                      <a:pt x="1891" y="591"/>
                      <a:pt x="1892" y="590"/>
                    </a:cubicBezTo>
                    <a:cubicBezTo>
                      <a:pt x="1894" y="585"/>
                      <a:pt x="1897" y="580"/>
                      <a:pt x="1900" y="576"/>
                    </a:cubicBezTo>
                    <a:cubicBezTo>
                      <a:pt x="1903" y="570"/>
                      <a:pt x="1906" y="565"/>
                      <a:pt x="1906" y="559"/>
                    </a:cubicBezTo>
                    <a:cubicBezTo>
                      <a:pt x="1907" y="548"/>
                      <a:pt x="1911" y="537"/>
                      <a:pt x="1916" y="527"/>
                    </a:cubicBezTo>
                    <a:cubicBezTo>
                      <a:pt x="1919" y="520"/>
                      <a:pt x="1922" y="513"/>
                      <a:pt x="1920" y="505"/>
                    </a:cubicBezTo>
                    <a:cubicBezTo>
                      <a:pt x="1919" y="502"/>
                      <a:pt x="1920" y="498"/>
                      <a:pt x="1922" y="496"/>
                    </a:cubicBezTo>
                    <a:cubicBezTo>
                      <a:pt x="1925" y="491"/>
                      <a:pt x="1926" y="487"/>
                      <a:pt x="1924" y="482"/>
                    </a:cubicBezTo>
                    <a:cubicBezTo>
                      <a:pt x="1924" y="479"/>
                      <a:pt x="1925" y="477"/>
                      <a:pt x="1926" y="475"/>
                    </a:cubicBezTo>
                    <a:cubicBezTo>
                      <a:pt x="1928" y="471"/>
                      <a:pt x="1932" y="468"/>
                      <a:pt x="1937" y="467"/>
                    </a:cubicBezTo>
                    <a:cubicBezTo>
                      <a:pt x="1944" y="466"/>
                      <a:pt x="1950" y="463"/>
                      <a:pt x="1956" y="460"/>
                    </a:cubicBezTo>
                    <a:cubicBezTo>
                      <a:pt x="1958" y="459"/>
                      <a:pt x="1961" y="460"/>
                      <a:pt x="1964" y="461"/>
                    </a:cubicBezTo>
                    <a:cubicBezTo>
                      <a:pt x="1967" y="463"/>
                      <a:pt x="1969" y="462"/>
                      <a:pt x="1971" y="459"/>
                    </a:cubicBezTo>
                    <a:cubicBezTo>
                      <a:pt x="1973" y="455"/>
                      <a:pt x="1977" y="454"/>
                      <a:pt x="1980" y="454"/>
                    </a:cubicBezTo>
                    <a:cubicBezTo>
                      <a:pt x="1987" y="456"/>
                      <a:pt x="1992" y="452"/>
                      <a:pt x="1998" y="452"/>
                    </a:cubicBezTo>
                    <a:cubicBezTo>
                      <a:pt x="1999" y="452"/>
                      <a:pt x="2000" y="451"/>
                      <a:pt x="2000" y="450"/>
                    </a:cubicBezTo>
                    <a:cubicBezTo>
                      <a:pt x="2001" y="447"/>
                      <a:pt x="2001" y="444"/>
                      <a:pt x="2002" y="442"/>
                    </a:cubicBezTo>
                    <a:cubicBezTo>
                      <a:pt x="2003" y="439"/>
                      <a:pt x="2006" y="437"/>
                      <a:pt x="2009" y="437"/>
                    </a:cubicBezTo>
                    <a:cubicBezTo>
                      <a:pt x="2016" y="438"/>
                      <a:pt x="2024" y="439"/>
                      <a:pt x="2031" y="440"/>
                    </a:cubicBezTo>
                    <a:cubicBezTo>
                      <a:pt x="2033" y="440"/>
                      <a:pt x="2034" y="441"/>
                      <a:pt x="2036" y="442"/>
                    </a:cubicBezTo>
                    <a:cubicBezTo>
                      <a:pt x="2036" y="442"/>
                      <a:pt x="2037" y="444"/>
                      <a:pt x="2037" y="445"/>
                    </a:cubicBezTo>
                    <a:cubicBezTo>
                      <a:pt x="2036" y="446"/>
                      <a:pt x="2035" y="446"/>
                      <a:pt x="2035" y="447"/>
                    </a:cubicBezTo>
                    <a:cubicBezTo>
                      <a:pt x="2034" y="450"/>
                      <a:pt x="2034" y="451"/>
                      <a:pt x="2036" y="453"/>
                    </a:cubicBezTo>
                    <a:cubicBezTo>
                      <a:pt x="2038" y="455"/>
                      <a:pt x="2040" y="456"/>
                      <a:pt x="2042" y="455"/>
                    </a:cubicBezTo>
                    <a:cubicBezTo>
                      <a:pt x="2047" y="452"/>
                      <a:pt x="2054" y="450"/>
                      <a:pt x="2058" y="444"/>
                    </a:cubicBezTo>
                    <a:cubicBezTo>
                      <a:pt x="2059" y="442"/>
                      <a:pt x="2061" y="441"/>
                      <a:pt x="2064" y="442"/>
                    </a:cubicBezTo>
                    <a:cubicBezTo>
                      <a:pt x="2066" y="443"/>
                      <a:pt x="2068" y="442"/>
                      <a:pt x="2069" y="440"/>
                    </a:cubicBezTo>
                    <a:cubicBezTo>
                      <a:pt x="2071" y="438"/>
                      <a:pt x="2076" y="437"/>
                      <a:pt x="2075" y="433"/>
                    </a:cubicBezTo>
                    <a:cubicBezTo>
                      <a:pt x="2074" y="429"/>
                      <a:pt x="2070" y="429"/>
                      <a:pt x="2067" y="428"/>
                    </a:cubicBezTo>
                    <a:cubicBezTo>
                      <a:pt x="2066" y="428"/>
                      <a:pt x="2066" y="428"/>
                      <a:pt x="2065" y="428"/>
                    </a:cubicBezTo>
                    <a:cubicBezTo>
                      <a:pt x="2063" y="428"/>
                      <a:pt x="2062" y="427"/>
                      <a:pt x="2062" y="425"/>
                    </a:cubicBezTo>
                    <a:cubicBezTo>
                      <a:pt x="2059" y="419"/>
                      <a:pt x="2059" y="413"/>
                      <a:pt x="2061" y="407"/>
                    </a:cubicBezTo>
                    <a:cubicBezTo>
                      <a:pt x="2061" y="406"/>
                      <a:pt x="2062" y="405"/>
                      <a:pt x="2062" y="404"/>
                    </a:cubicBezTo>
                    <a:cubicBezTo>
                      <a:pt x="2064" y="400"/>
                      <a:pt x="2065" y="395"/>
                      <a:pt x="2064" y="390"/>
                    </a:cubicBezTo>
                    <a:cubicBezTo>
                      <a:pt x="2064" y="383"/>
                      <a:pt x="2065" y="377"/>
                      <a:pt x="2064" y="370"/>
                    </a:cubicBezTo>
                    <a:cubicBezTo>
                      <a:pt x="2064" y="365"/>
                      <a:pt x="2066" y="362"/>
                      <a:pt x="2071" y="360"/>
                    </a:cubicBezTo>
                    <a:cubicBezTo>
                      <a:pt x="2074" y="358"/>
                      <a:pt x="2078" y="357"/>
                      <a:pt x="2082" y="355"/>
                    </a:cubicBezTo>
                    <a:cubicBezTo>
                      <a:pt x="2085" y="353"/>
                      <a:pt x="2089" y="353"/>
                      <a:pt x="2093" y="354"/>
                    </a:cubicBezTo>
                    <a:cubicBezTo>
                      <a:pt x="2095" y="355"/>
                      <a:pt x="2097" y="353"/>
                      <a:pt x="2098" y="352"/>
                    </a:cubicBezTo>
                    <a:cubicBezTo>
                      <a:pt x="2100" y="351"/>
                      <a:pt x="2102" y="352"/>
                      <a:pt x="2102" y="353"/>
                    </a:cubicBezTo>
                    <a:cubicBezTo>
                      <a:pt x="2103" y="357"/>
                      <a:pt x="2103" y="361"/>
                      <a:pt x="2104" y="365"/>
                    </a:cubicBezTo>
                    <a:cubicBezTo>
                      <a:pt x="2104" y="368"/>
                      <a:pt x="2106" y="371"/>
                      <a:pt x="2109" y="373"/>
                    </a:cubicBezTo>
                    <a:cubicBezTo>
                      <a:pt x="2112" y="375"/>
                      <a:pt x="2116" y="376"/>
                      <a:pt x="2118" y="378"/>
                    </a:cubicBezTo>
                    <a:cubicBezTo>
                      <a:pt x="2119" y="379"/>
                      <a:pt x="2121" y="378"/>
                      <a:pt x="2121" y="377"/>
                    </a:cubicBezTo>
                    <a:cubicBezTo>
                      <a:pt x="2122" y="376"/>
                      <a:pt x="2123" y="375"/>
                      <a:pt x="2124" y="373"/>
                    </a:cubicBezTo>
                    <a:cubicBezTo>
                      <a:pt x="2125" y="367"/>
                      <a:pt x="2126" y="360"/>
                      <a:pt x="2127" y="354"/>
                    </a:cubicBezTo>
                    <a:cubicBezTo>
                      <a:pt x="2128" y="349"/>
                      <a:pt x="2130" y="347"/>
                      <a:pt x="2134" y="345"/>
                    </a:cubicBezTo>
                    <a:cubicBezTo>
                      <a:pt x="2136" y="345"/>
                      <a:pt x="2136" y="342"/>
                      <a:pt x="2136" y="340"/>
                    </a:cubicBezTo>
                    <a:cubicBezTo>
                      <a:pt x="2136" y="340"/>
                      <a:pt x="2136" y="340"/>
                      <a:pt x="2135" y="339"/>
                    </a:cubicBezTo>
                    <a:cubicBezTo>
                      <a:pt x="2128" y="334"/>
                      <a:pt x="2126" y="325"/>
                      <a:pt x="2124" y="316"/>
                    </a:cubicBezTo>
                    <a:cubicBezTo>
                      <a:pt x="2124" y="316"/>
                      <a:pt x="2125" y="315"/>
                      <a:pt x="2125" y="315"/>
                    </a:cubicBezTo>
                    <a:cubicBezTo>
                      <a:pt x="2127" y="311"/>
                      <a:pt x="2132" y="310"/>
                      <a:pt x="2137" y="311"/>
                    </a:cubicBezTo>
                    <a:cubicBezTo>
                      <a:pt x="2138" y="312"/>
                      <a:pt x="2139" y="314"/>
                      <a:pt x="2138" y="316"/>
                    </a:cubicBezTo>
                    <a:cubicBezTo>
                      <a:pt x="2135" y="320"/>
                      <a:pt x="2136" y="325"/>
                      <a:pt x="2139" y="330"/>
                    </a:cubicBezTo>
                    <a:cubicBezTo>
                      <a:pt x="2142" y="335"/>
                      <a:pt x="2146" y="341"/>
                      <a:pt x="2145" y="348"/>
                    </a:cubicBezTo>
                    <a:cubicBezTo>
                      <a:pt x="2145" y="349"/>
                      <a:pt x="2146" y="350"/>
                      <a:pt x="2147" y="351"/>
                    </a:cubicBezTo>
                    <a:cubicBezTo>
                      <a:pt x="2151" y="355"/>
                      <a:pt x="2148" y="362"/>
                      <a:pt x="2151" y="367"/>
                    </a:cubicBezTo>
                    <a:cubicBezTo>
                      <a:pt x="2150" y="370"/>
                      <a:pt x="2147" y="373"/>
                      <a:pt x="2144" y="376"/>
                    </a:cubicBezTo>
                    <a:cubicBezTo>
                      <a:pt x="2144" y="376"/>
                      <a:pt x="2144" y="377"/>
                      <a:pt x="2143" y="377"/>
                    </a:cubicBezTo>
                    <a:cubicBezTo>
                      <a:pt x="2141" y="380"/>
                      <a:pt x="2140" y="383"/>
                      <a:pt x="2140" y="386"/>
                    </a:cubicBezTo>
                    <a:cubicBezTo>
                      <a:pt x="2141" y="395"/>
                      <a:pt x="2141" y="404"/>
                      <a:pt x="2138" y="412"/>
                    </a:cubicBezTo>
                    <a:cubicBezTo>
                      <a:pt x="2137" y="414"/>
                      <a:pt x="2137" y="416"/>
                      <a:pt x="2137" y="419"/>
                    </a:cubicBezTo>
                    <a:cubicBezTo>
                      <a:pt x="2137" y="427"/>
                      <a:pt x="2136" y="435"/>
                      <a:pt x="2137" y="443"/>
                    </a:cubicBezTo>
                    <a:cubicBezTo>
                      <a:pt x="2137" y="450"/>
                      <a:pt x="2136" y="456"/>
                      <a:pt x="2131" y="462"/>
                    </a:cubicBezTo>
                    <a:cubicBezTo>
                      <a:pt x="2130" y="463"/>
                      <a:pt x="2130" y="465"/>
                      <a:pt x="2129" y="466"/>
                    </a:cubicBezTo>
                    <a:cubicBezTo>
                      <a:pt x="2128" y="467"/>
                      <a:pt x="2127" y="468"/>
                      <a:pt x="2125" y="469"/>
                    </a:cubicBezTo>
                    <a:cubicBezTo>
                      <a:pt x="2121" y="473"/>
                      <a:pt x="2121" y="473"/>
                      <a:pt x="2123" y="477"/>
                    </a:cubicBezTo>
                    <a:cubicBezTo>
                      <a:pt x="2127" y="481"/>
                      <a:pt x="2127" y="486"/>
                      <a:pt x="2126" y="491"/>
                    </a:cubicBezTo>
                    <a:cubicBezTo>
                      <a:pt x="2126" y="493"/>
                      <a:pt x="2125" y="496"/>
                      <a:pt x="2124" y="498"/>
                    </a:cubicBezTo>
                    <a:cubicBezTo>
                      <a:pt x="2122" y="502"/>
                      <a:pt x="2122" y="506"/>
                      <a:pt x="2123" y="510"/>
                    </a:cubicBezTo>
                    <a:cubicBezTo>
                      <a:pt x="2124" y="516"/>
                      <a:pt x="2127" y="522"/>
                      <a:pt x="2128" y="529"/>
                    </a:cubicBezTo>
                    <a:cubicBezTo>
                      <a:pt x="2134" y="550"/>
                      <a:pt x="2146" y="567"/>
                      <a:pt x="2158" y="585"/>
                    </a:cubicBezTo>
                    <a:cubicBezTo>
                      <a:pt x="2161" y="590"/>
                      <a:pt x="2165" y="595"/>
                      <a:pt x="2168" y="600"/>
                    </a:cubicBezTo>
                    <a:cubicBezTo>
                      <a:pt x="2170" y="604"/>
                      <a:pt x="2171" y="608"/>
                      <a:pt x="2174" y="610"/>
                    </a:cubicBezTo>
                    <a:cubicBezTo>
                      <a:pt x="2178" y="613"/>
                      <a:pt x="2181" y="618"/>
                      <a:pt x="2183" y="622"/>
                    </a:cubicBezTo>
                    <a:cubicBezTo>
                      <a:pt x="2185" y="626"/>
                      <a:pt x="2186" y="631"/>
                      <a:pt x="2188" y="636"/>
                    </a:cubicBezTo>
                    <a:cubicBezTo>
                      <a:pt x="2190" y="641"/>
                      <a:pt x="2195" y="643"/>
                      <a:pt x="2199" y="645"/>
                    </a:cubicBezTo>
                    <a:cubicBezTo>
                      <a:pt x="2199" y="645"/>
                      <a:pt x="2200" y="645"/>
                      <a:pt x="2200" y="645"/>
                    </a:cubicBezTo>
                    <a:cubicBezTo>
                      <a:pt x="2204" y="642"/>
                      <a:pt x="2204" y="638"/>
                      <a:pt x="2206" y="635"/>
                    </a:cubicBezTo>
                    <a:cubicBezTo>
                      <a:pt x="2210" y="626"/>
                      <a:pt x="2210" y="617"/>
                      <a:pt x="2207" y="608"/>
                    </a:cubicBezTo>
                    <a:cubicBezTo>
                      <a:pt x="2203" y="598"/>
                      <a:pt x="2202" y="595"/>
                      <a:pt x="2213" y="589"/>
                    </a:cubicBezTo>
                    <a:cubicBezTo>
                      <a:pt x="2214" y="589"/>
                      <a:pt x="2214" y="589"/>
                      <a:pt x="2215" y="588"/>
                    </a:cubicBezTo>
                    <a:cubicBezTo>
                      <a:pt x="2217" y="587"/>
                      <a:pt x="2217" y="586"/>
                      <a:pt x="2216" y="584"/>
                    </a:cubicBezTo>
                    <a:cubicBezTo>
                      <a:pt x="2214" y="582"/>
                      <a:pt x="2213" y="580"/>
                      <a:pt x="2211" y="577"/>
                    </a:cubicBezTo>
                    <a:cubicBezTo>
                      <a:pt x="2210" y="575"/>
                      <a:pt x="2209" y="573"/>
                      <a:pt x="2209" y="571"/>
                    </a:cubicBezTo>
                    <a:cubicBezTo>
                      <a:pt x="2209" y="566"/>
                      <a:pt x="2210" y="561"/>
                      <a:pt x="2210" y="556"/>
                    </a:cubicBezTo>
                    <a:cubicBezTo>
                      <a:pt x="2211" y="553"/>
                      <a:pt x="2213" y="550"/>
                      <a:pt x="2216" y="549"/>
                    </a:cubicBezTo>
                    <a:cubicBezTo>
                      <a:pt x="2219" y="548"/>
                      <a:pt x="2221" y="547"/>
                      <a:pt x="2224" y="546"/>
                    </a:cubicBezTo>
                    <a:cubicBezTo>
                      <a:pt x="2226" y="544"/>
                      <a:pt x="2226" y="540"/>
                      <a:pt x="2225" y="538"/>
                    </a:cubicBezTo>
                    <a:cubicBezTo>
                      <a:pt x="2222" y="535"/>
                      <a:pt x="2220" y="532"/>
                      <a:pt x="2217" y="529"/>
                    </a:cubicBezTo>
                    <a:cubicBezTo>
                      <a:pt x="2210" y="522"/>
                      <a:pt x="2208" y="513"/>
                      <a:pt x="2210" y="504"/>
                    </a:cubicBezTo>
                    <a:cubicBezTo>
                      <a:pt x="2210" y="502"/>
                      <a:pt x="2212" y="501"/>
                      <a:pt x="2213" y="501"/>
                    </a:cubicBezTo>
                    <a:cubicBezTo>
                      <a:pt x="2214" y="501"/>
                      <a:pt x="2215" y="501"/>
                      <a:pt x="2216" y="501"/>
                    </a:cubicBezTo>
                    <a:cubicBezTo>
                      <a:pt x="2220" y="502"/>
                      <a:pt x="2223" y="497"/>
                      <a:pt x="2221" y="495"/>
                    </a:cubicBezTo>
                    <a:cubicBezTo>
                      <a:pt x="2219" y="491"/>
                      <a:pt x="2216" y="487"/>
                      <a:pt x="2214" y="484"/>
                    </a:cubicBezTo>
                    <a:cubicBezTo>
                      <a:pt x="2213" y="480"/>
                      <a:pt x="2211" y="479"/>
                      <a:pt x="2207" y="479"/>
                    </a:cubicBezTo>
                    <a:cubicBezTo>
                      <a:pt x="2206" y="479"/>
                      <a:pt x="2205" y="479"/>
                      <a:pt x="2204" y="478"/>
                    </a:cubicBezTo>
                    <a:cubicBezTo>
                      <a:pt x="2202" y="473"/>
                      <a:pt x="2200" y="469"/>
                      <a:pt x="2202" y="464"/>
                    </a:cubicBezTo>
                    <a:cubicBezTo>
                      <a:pt x="2203" y="462"/>
                      <a:pt x="2202" y="461"/>
                      <a:pt x="2202" y="459"/>
                    </a:cubicBezTo>
                    <a:cubicBezTo>
                      <a:pt x="2202" y="457"/>
                      <a:pt x="2201" y="456"/>
                      <a:pt x="2200" y="455"/>
                    </a:cubicBezTo>
                    <a:cubicBezTo>
                      <a:pt x="2198" y="452"/>
                      <a:pt x="2195" y="451"/>
                      <a:pt x="2191" y="450"/>
                    </a:cubicBezTo>
                    <a:cubicBezTo>
                      <a:pt x="2191" y="450"/>
                      <a:pt x="2189" y="451"/>
                      <a:pt x="2189" y="452"/>
                    </a:cubicBezTo>
                    <a:cubicBezTo>
                      <a:pt x="2188" y="453"/>
                      <a:pt x="2187" y="454"/>
                      <a:pt x="2186" y="455"/>
                    </a:cubicBezTo>
                    <a:cubicBezTo>
                      <a:pt x="2186" y="455"/>
                      <a:pt x="2186" y="455"/>
                      <a:pt x="2186" y="455"/>
                    </a:cubicBezTo>
                    <a:cubicBezTo>
                      <a:pt x="2186" y="456"/>
                      <a:pt x="2187" y="456"/>
                      <a:pt x="2187" y="456"/>
                    </a:cubicBezTo>
                    <a:cubicBezTo>
                      <a:pt x="2187" y="456"/>
                      <a:pt x="2187" y="456"/>
                      <a:pt x="2187" y="456"/>
                    </a:cubicBezTo>
                    <a:cubicBezTo>
                      <a:pt x="2187" y="457"/>
                      <a:pt x="2187" y="457"/>
                      <a:pt x="2187" y="456"/>
                    </a:cubicBezTo>
                    <a:cubicBezTo>
                      <a:pt x="2186" y="456"/>
                      <a:pt x="2186" y="456"/>
                      <a:pt x="2186" y="456"/>
                    </a:cubicBezTo>
                    <a:cubicBezTo>
                      <a:pt x="2186" y="456"/>
                      <a:pt x="2186" y="456"/>
                      <a:pt x="2186" y="455"/>
                    </a:cubicBezTo>
                    <a:cubicBezTo>
                      <a:pt x="2183" y="454"/>
                      <a:pt x="2181" y="452"/>
                      <a:pt x="2180" y="448"/>
                    </a:cubicBezTo>
                    <a:cubicBezTo>
                      <a:pt x="2177" y="443"/>
                      <a:pt x="2177" y="437"/>
                      <a:pt x="2177" y="431"/>
                    </a:cubicBezTo>
                    <a:cubicBezTo>
                      <a:pt x="2178" y="421"/>
                      <a:pt x="2177" y="412"/>
                      <a:pt x="2172" y="404"/>
                    </a:cubicBezTo>
                    <a:cubicBezTo>
                      <a:pt x="2171" y="403"/>
                      <a:pt x="2171" y="402"/>
                      <a:pt x="2171" y="400"/>
                    </a:cubicBezTo>
                    <a:cubicBezTo>
                      <a:pt x="2169" y="395"/>
                      <a:pt x="2172" y="390"/>
                      <a:pt x="2178" y="388"/>
                    </a:cubicBezTo>
                    <a:cubicBezTo>
                      <a:pt x="2179" y="388"/>
                      <a:pt x="2180" y="388"/>
                      <a:pt x="2181" y="388"/>
                    </a:cubicBezTo>
                    <a:cubicBezTo>
                      <a:pt x="2185" y="388"/>
                      <a:pt x="2185" y="388"/>
                      <a:pt x="2186" y="385"/>
                    </a:cubicBezTo>
                    <a:cubicBezTo>
                      <a:pt x="2186" y="382"/>
                      <a:pt x="2187" y="379"/>
                      <a:pt x="2189" y="377"/>
                    </a:cubicBezTo>
                    <a:cubicBezTo>
                      <a:pt x="2190" y="376"/>
                      <a:pt x="2192" y="376"/>
                      <a:pt x="2193" y="377"/>
                    </a:cubicBezTo>
                    <a:cubicBezTo>
                      <a:pt x="2194" y="379"/>
                      <a:pt x="2195" y="382"/>
                      <a:pt x="2197" y="384"/>
                    </a:cubicBezTo>
                    <a:cubicBezTo>
                      <a:pt x="2197" y="385"/>
                      <a:pt x="2199" y="385"/>
                      <a:pt x="2200" y="385"/>
                    </a:cubicBezTo>
                    <a:cubicBezTo>
                      <a:pt x="2201" y="385"/>
                      <a:pt x="2202" y="384"/>
                      <a:pt x="2202" y="383"/>
                    </a:cubicBezTo>
                    <a:cubicBezTo>
                      <a:pt x="2203" y="380"/>
                      <a:pt x="2203" y="377"/>
                      <a:pt x="2204" y="375"/>
                    </a:cubicBezTo>
                    <a:cubicBezTo>
                      <a:pt x="2204" y="371"/>
                      <a:pt x="2207" y="368"/>
                      <a:pt x="2209" y="365"/>
                    </a:cubicBezTo>
                    <a:cubicBezTo>
                      <a:pt x="2212" y="361"/>
                      <a:pt x="2217" y="359"/>
                      <a:pt x="2222" y="358"/>
                    </a:cubicBezTo>
                    <a:cubicBezTo>
                      <a:pt x="2226" y="358"/>
                      <a:pt x="2228" y="360"/>
                      <a:pt x="2231" y="362"/>
                    </a:cubicBezTo>
                    <a:cubicBezTo>
                      <a:pt x="2234" y="364"/>
                      <a:pt x="2237" y="366"/>
                      <a:pt x="2239" y="368"/>
                    </a:cubicBezTo>
                    <a:cubicBezTo>
                      <a:pt x="2240" y="368"/>
                      <a:pt x="2241" y="369"/>
                      <a:pt x="2242" y="369"/>
                    </a:cubicBezTo>
                    <a:cubicBezTo>
                      <a:pt x="2244" y="370"/>
                      <a:pt x="2245" y="370"/>
                      <a:pt x="2247" y="370"/>
                    </a:cubicBezTo>
                    <a:cubicBezTo>
                      <a:pt x="2248" y="370"/>
                      <a:pt x="2250" y="369"/>
                      <a:pt x="2250" y="367"/>
                    </a:cubicBezTo>
                    <a:cubicBezTo>
                      <a:pt x="2250" y="363"/>
                      <a:pt x="2247" y="360"/>
                      <a:pt x="2248" y="356"/>
                    </a:cubicBezTo>
                    <a:cubicBezTo>
                      <a:pt x="2249" y="352"/>
                      <a:pt x="2249" y="348"/>
                      <a:pt x="2250" y="345"/>
                    </a:cubicBezTo>
                    <a:cubicBezTo>
                      <a:pt x="2252" y="339"/>
                      <a:pt x="2253" y="334"/>
                      <a:pt x="2253" y="329"/>
                    </a:cubicBezTo>
                    <a:cubicBezTo>
                      <a:pt x="2254" y="320"/>
                      <a:pt x="2256" y="312"/>
                      <a:pt x="2260" y="305"/>
                    </a:cubicBezTo>
                    <a:cubicBezTo>
                      <a:pt x="2263" y="301"/>
                      <a:pt x="2265" y="297"/>
                      <a:pt x="2267" y="292"/>
                    </a:cubicBezTo>
                    <a:cubicBezTo>
                      <a:pt x="2270" y="285"/>
                      <a:pt x="2274" y="279"/>
                      <a:pt x="2280" y="274"/>
                    </a:cubicBezTo>
                    <a:cubicBezTo>
                      <a:pt x="2282" y="272"/>
                      <a:pt x="2285" y="271"/>
                      <a:pt x="2288" y="271"/>
                    </a:cubicBezTo>
                    <a:cubicBezTo>
                      <a:pt x="2291" y="271"/>
                      <a:pt x="2295" y="271"/>
                      <a:pt x="2299" y="271"/>
                    </a:cubicBezTo>
                    <a:cubicBezTo>
                      <a:pt x="2301" y="271"/>
                      <a:pt x="2303" y="271"/>
                      <a:pt x="2304" y="270"/>
                    </a:cubicBezTo>
                    <a:cubicBezTo>
                      <a:pt x="2305" y="270"/>
                      <a:pt x="2306" y="269"/>
                      <a:pt x="2306" y="268"/>
                    </a:cubicBezTo>
                    <a:cubicBezTo>
                      <a:pt x="2306" y="261"/>
                      <a:pt x="2307" y="254"/>
                      <a:pt x="2300" y="249"/>
                    </a:cubicBezTo>
                    <a:cubicBezTo>
                      <a:pt x="2298" y="247"/>
                      <a:pt x="2298" y="245"/>
                      <a:pt x="2296" y="243"/>
                    </a:cubicBezTo>
                    <a:cubicBezTo>
                      <a:pt x="2296" y="242"/>
                      <a:pt x="2295" y="240"/>
                      <a:pt x="2293" y="240"/>
                    </a:cubicBezTo>
                    <a:cubicBezTo>
                      <a:pt x="2287" y="237"/>
                      <a:pt x="2283" y="232"/>
                      <a:pt x="2276" y="231"/>
                    </a:cubicBezTo>
                    <a:cubicBezTo>
                      <a:pt x="2276" y="231"/>
                      <a:pt x="2276" y="231"/>
                      <a:pt x="2276" y="231"/>
                    </a:cubicBezTo>
                    <a:cubicBezTo>
                      <a:pt x="2275" y="231"/>
                      <a:pt x="2275" y="231"/>
                      <a:pt x="2275" y="231"/>
                    </a:cubicBezTo>
                    <a:cubicBezTo>
                      <a:pt x="2276" y="231"/>
                      <a:pt x="2276" y="231"/>
                      <a:pt x="2276" y="231"/>
                    </a:cubicBezTo>
                    <a:cubicBezTo>
                      <a:pt x="2276" y="231"/>
                      <a:pt x="2276" y="231"/>
                      <a:pt x="2276" y="231"/>
                    </a:cubicBezTo>
                    <a:cubicBezTo>
                      <a:pt x="2275" y="229"/>
                      <a:pt x="2275" y="227"/>
                      <a:pt x="2274" y="225"/>
                    </a:cubicBezTo>
                    <a:cubicBezTo>
                      <a:pt x="2273" y="221"/>
                      <a:pt x="2271" y="218"/>
                      <a:pt x="2266" y="218"/>
                    </a:cubicBezTo>
                    <a:cubicBezTo>
                      <a:pt x="2265" y="218"/>
                      <a:pt x="2264" y="218"/>
                      <a:pt x="2263" y="217"/>
                    </a:cubicBezTo>
                    <a:cubicBezTo>
                      <a:pt x="2263" y="216"/>
                      <a:pt x="2263" y="215"/>
                      <a:pt x="2262" y="214"/>
                    </a:cubicBezTo>
                    <a:cubicBezTo>
                      <a:pt x="2260" y="209"/>
                      <a:pt x="2258" y="208"/>
                      <a:pt x="2253" y="209"/>
                    </a:cubicBezTo>
                    <a:cubicBezTo>
                      <a:pt x="2248" y="210"/>
                      <a:pt x="2245" y="207"/>
                      <a:pt x="2242" y="204"/>
                    </a:cubicBezTo>
                    <a:cubicBezTo>
                      <a:pt x="2241" y="203"/>
                      <a:pt x="2242" y="200"/>
                      <a:pt x="2243" y="200"/>
                    </a:cubicBezTo>
                    <a:cubicBezTo>
                      <a:pt x="2245" y="199"/>
                      <a:pt x="2247" y="198"/>
                      <a:pt x="2249" y="198"/>
                    </a:cubicBezTo>
                    <a:cubicBezTo>
                      <a:pt x="2256" y="196"/>
                      <a:pt x="2258" y="192"/>
                      <a:pt x="2259" y="186"/>
                    </a:cubicBezTo>
                    <a:cubicBezTo>
                      <a:pt x="2259" y="179"/>
                      <a:pt x="2259" y="173"/>
                      <a:pt x="2259" y="166"/>
                    </a:cubicBezTo>
                    <a:cubicBezTo>
                      <a:pt x="2259" y="164"/>
                      <a:pt x="2259" y="162"/>
                      <a:pt x="2258" y="160"/>
                    </a:cubicBezTo>
                    <a:cubicBezTo>
                      <a:pt x="2257" y="157"/>
                      <a:pt x="2255" y="155"/>
                      <a:pt x="2254" y="152"/>
                    </a:cubicBezTo>
                    <a:cubicBezTo>
                      <a:pt x="2252" y="148"/>
                      <a:pt x="2250" y="146"/>
                      <a:pt x="2246" y="145"/>
                    </a:cubicBezTo>
                    <a:cubicBezTo>
                      <a:pt x="2242" y="145"/>
                      <a:pt x="2239" y="142"/>
                      <a:pt x="2236" y="139"/>
                    </a:cubicBezTo>
                    <a:cubicBezTo>
                      <a:pt x="2235" y="138"/>
                      <a:pt x="2235" y="136"/>
                      <a:pt x="2236" y="134"/>
                    </a:cubicBezTo>
                    <a:cubicBezTo>
                      <a:pt x="2237" y="133"/>
                      <a:pt x="2237" y="131"/>
                      <a:pt x="2238" y="130"/>
                    </a:cubicBezTo>
                    <a:cubicBezTo>
                      <a:pt x="2239" y="127"/>
                      <a:pt x="2242" y="127"/>
                      <a:pt x="2242" y="129"/>
                    </a:cubicBezTo>
                    <a:cubicBezTo>
                      <a:pt x="2244" y="133"/>
                      <a:pt x="2246" y="136"/>
                      <a:pt x="2250" y="137"/>
                    </a:cubicBezTo>
                    <a:cubicBezTo>
                      <a:pt x="2260" y="143"/>
                      <a:pt x="2261" y="142"/>
                      <a:pt x="2266" y="132"/>
                    </a:cubicBezTo>
                    <a:cubicBezTo>
                      <a:pt x="2266" y="131"/>
                      <a:pt x="2266" y="130"/>
                      <a:pt x="2267" y="129"/>
                    </a:cubicBezTo>
                    <a:cubicBezTo>
                      <a:pt x="2269" y="126"/>
                      <a:pt x="2272" y="124"/>
                      <a:pt x="2275" y="124"/>
                    </a:cubicBezTo>
                    <a:cubicBezTo>
                      <a:pt x="2277" y="123"/>
                      <a:pt x="2279" y="125"/>
                      <a:pt x="2281" y="126"/>
                    </a:cubicBezTo>
                    <a:cubicBezTo>
                      <a:pt x="2283" y="128"/>
                      <a:pt x="2285" y="130"/>
                      <a:pt x="2286" y="132"/>
                    </a:cubicBezTo>
                    <a:cubicBezTo>
                      <a:pt x="2289" y="136"/>
                      <a:pt x="2293" y="136"/>
                      <a:pt x="2297" y="134"/>
                    </a:cubicBezTo>
                    <a:cubicBezTo>
                      <a:pt x="2300" y="132"/>
                      <a:pt x="2304" y="131"/>
                      <a:pt x="2308" y="131"/>
                    </a:cubicBezTo>
                    <a:cubicBezTo>
                      <a:pt x="2310" y="132"/>
                      <a:pt x="2313" y="132"/>
                      <a:pt x="2316" y="132"/>
                    </a:cubicBezTo>
                    <a:cubicBezTo>
                      <a:pt x="2318" y="132"/>
                      <a:pt x="2320" y="131"/>
                      <a:pt x="2322" y="131"/>
                    </a:cubicBezTo>
                    <a:cubicBezTo>
                      <a:pt x="2323" y="130"/>
                      <a:pt x="2324" y="130"/>
                      <a:pt x="2325" y="129"/>
                    </a:cubicBezTo>
                    <a:cubicBezTo>
                      <a:pt x="2326" y="128"/>
                      <a:pt x="2327" y="127"/>
                      <a:pt x="2327" y="126"/>
                    </a:cubicBezTo>
                    <a:cubicBezTo>
                      <a:pt x="2326" y="121"/>
                      <a:pt x="2326" y="115"/>
                      <a:pt x="2318" y="114"/>
                    </a:cubicBezTo>
                    <a:cubicBezTo>
                      <a:pt x="2316" y="114"/>
                      <a:pt x="2315" y="111"/>
                      <a:pt x="2314" y="109"/>
                    </a:cubicBezTo>
                    <a:cubicBezTo>
                      <a:pt x="2314" y="108"/>
                      <a:pt x="2314" y="107"/>
                      <a:pt x="2314" y="106"/>
                    </a:cubicBezTo>
                    <a:cubicBezTo>
                      <a:pt x="2315" y="101"/>
                      <a:pt x="2313" y="96"/>
                      <a:pt x="2308" y="93"/>
                    </a:cubicBezTo>
                    <a:cubicBezTo>
                      <a:pt x="2306" y="92"/>
                      <a:pt x="2305" y="89"/>
                      <a:pt x="2303" y="87"/>
                    </a:cubicBezTo>
                    <a:cubicBezTo>
                      <a:pt x="2301" y="85"/>
                      <a:pt x="2301" y="84"/>
                      <a:pt x="2303" y="82"/>
                    </a:cubicBezTo>
                    <a:cubicBezTo>
                      <a:pt x="2307" y="79"/>
                      <a:pt x="2309" y="74"/>
                      <a:pt x="2311" y="69"/>
                    </a:cubicBezTo>
                    <a:cubicBezTo>
                      <a:pt x="2311" y="68"/>
                      <a:pt x="2311" y="66"/>
                      <a:pt x="2310" y="65"/>
                    </a:cubicBezTo>
                    <a:cubicBezTo>
                      <a:pt x="2305" y="60"/>
                      <a:pt x="2303" y="53"/>
                      <a:pt x="2303" y="47"/>
                    </a:cubicBezTo>
                    <a:cubicBezTo>
                      <a:pt x="2303" y="44"/>
                      <a:pt x="2302" y="44"/>
                      <a:pt x="2300" y="44"/>
                    </a:cubicBezTo>
                    <a:cubicBezTo>
                      <a:pt x="2299" y="44"/>
                      <a:pt x="2298" y="44"/>
                      <a:pt x="2297" y="44"/>
                    </a:cubicBezTo>
                    <a:cubicBezTo>
                      <a:pt x="2291" y="43"/>
                      <a:pt x="2286" y="40"/>
                      <a:pt x="2280" y="40"/>
                    </a:cubicBezTo>
                    <a:cubicBezTo>
                      <a:pt x="2278" y="40"/>
                      <a:pt x="2276" y="38"/>
                      <a:pt x="2274" y="37"/>
                    </a:cubicBezTo>
                    <a:cubicBezTo>
                      <a:pt x="2270" y="35"/>
                      <a:pt x="2267" y="36"/>
                      <a:pt x="2265" y="38"/>
                    </a:cubicBezTo>
                    <a:cubicBezTo>
                      <a:pt x="2261" y="42"/>
                      <a:pt x="2258" y="46"/>
                      <a:pt x="2253" y="47"/>
                    </a:cubicBezTo>
                    <a:cubicBezTo>
                      <a:pt x="2252" y="47"/>
                      <a:pt x="2251" y="48"/>
                      <a:pt x="2251" y="49"/>
                    </a:cubicBezTo>
                    <a:cubicBezTo>
                      <a:pt x="2249" y="51"/>
                      <a:pt x="2249" y="54"/>
                      <a:pt x="2250" y="55"/>
                    </a:cubicBezTo>
                    <a:cubicBezTo>
                      <a:pt x="2253" y="58"/>
                      <a:pt x="2256" y="61"/>
                      <a:pt x="2258" y="64"/>
                    </a:cubicBezTo>
                    <a:cubicBezTo>
                      <a:pt x="2259" y="66"/>
                      <a:pt x="2259" y="68"/>
                      <a:pt x="2258" y="70"/>
                    </a:cubicBezTo>
                    <a:cubicBezTo>
                      <a:pt x="2258" y="71"/>
                      <a:pt x="2257" y="72"/>
                      <a:pt x="2256" y="72"/>
                    </a:cubicBezTo>
                    <a:cubicBezTo>
                      <a:pt x="2255" y="72"/>
                      <a:pt x="2255" y="72"/>
                      <a:pt x="2254" y="72"/>
                    </a:cubicBezTo>
                    <a:cubicBezTo>
                      <a:pt x="2251" y="64"/>
                      <a:pt x="2242" y="59"/>
                      <a:pt x="2238" y="51"/>
                    </a:cubicBezTo>
                    <a:cubicBezTo>
                      <a:pt x="2232" y="46"/>
                      <a:pt x="2227" y="41"/>
                      <a:pt x="2218" y="43"/>
                    </a:cubicBezTo>
                    <a:cubicBezTo>
                      <a:pt x="2215" y="44"/>
                      <a:pt x="2211" y="44"/>
                      <a:pt x="2208" y="43"/>
                    </a:cubicBezTo>
                    <a:cubicBezTo>
                      <a:pt x="2203" y="41"/>
                      <a:pt x="2198" y="41"/>
                      <a:pt x="2193" y="41"/>
                    </a:cubicBezTo>
                    <a:cubicBezTo>
                      <a:pt x="2187" y="41"/>
                      <a:pt x="2182" y="41"/>
                      <a:pt x="2176" y="39"/>
                    </a:cubicBezTo>
                    <a:cubicBezTo>
                      <a:pt x="2170" y="37"/>
                      <a:pt x="2165" y="37"/>
                      <a:pt x="2159" y="39"/>
                    </a:cubicBezTo>
                    <a:cubicBezTo>
                      <a:pt x="2155" y="40"/>
                      <a:pt x="2152" y="39"/>
                      <a:pt x="2149" y="37"/>
                    </a:cubicBezTo>
                    <a:cubicBezTo>
                      <a:pt x="2146" y="34"/>
                      <a:pt x="2142" y="33"/>
                      <a:pt x="2138" y="32"/>
                    </a:cubicBezTo>
                    <a:cubicBezTo>
                      <a:pt x="2126" y="31"/>
                      <a:pt x="2115" y="27"/>
                      <a:pt x="2102" y="28"/>
                    </a:cubicBezTo>
                    <a:cubicBezTo>
                      <a:pt x="2101" y="28"/>
                      <a:pt x="2099" y="28"/>
                      <a:pt x="2097" y="28"/>
                    </a:cubicBezTo>
                    <a:cubicBezTo>
                      <a:pt x="2090" y="26"/>
                      <a:pt x="2082" y="28"/>
                      <a:pt x="2075" y="31"/>
                    </a:cubicBezTo>
                    <a:cubicBezTo>
                      <a:pt x="2070" y="33"/>
                      <a:pt x="2065" y="36"/>
                      <a:pt x="2060" y="36"/>
                    </a:cubicBezTo>
                    <a:cubicBezTo>
                      <a:pt x="2054" y="37"/>
                      <a:pt x="2048" y="39"/>
                      <a:pt x="2042" y="39"/>
                    </a:cubicBezTo>
                    <a:cubicBezTo>
                      <a:pt x="2039" y="39"/>
                      <a:pt x="2036" y="39"/>
                      <a:pt x="2034" y="40"/>
                    </a:cubicBezTo>
                    <a:cubicBezTo>
                      <a:pt x="2032" y="40"/>
                      <a:pt x="2032" y="41"/>
                      <a:pt x="2032" y="42"/>
                    </a:cubicBezTo>
                    <a:cubicBezTo>
                      <a:pt x="2033" y="48"/>
                      <a:pt x="2038" y="51"/>
                      <a:pt x="2037" y="58"/>
                    </a:cubicBezTo>
                    <a:cubicBezTo>
                      <a:pt x="2037" y="58"/>
                      <a:pt x="2039" y="60"/>
                      <a:pt x="2040" y="61"/>
                    </a:cubicBezTo>
                    <a:cubicBezTo>
                      <a:pt x="2044" y="62"/>
                      <a:pt x="2048" y="63"/>
                      <a:pt x="2051" y="67"/>
                    </a:cubicBezTo>
                    <a:cubicBezTo>
                      <a:pt x="2055" y="71"/>
                      <a:pt x="2058" y="74"/>
                      <a:pt x="2061" y="78"/>
                    </a:cubicBezTo>
                    <a:cubicBezTo>
                      <a:pt x="2062" y="80"/>
                      <a:pt x="2062" y="83"/>
                      <a:pt x="2061" y="84"/>
                    </a:cubicBezTo>
                    <a:cubicBezTo>
                      <a:pt x="2059" y="86"/>
                      <a:pt x="2057" y="87"/>
                      <a:pt x="2056" y="89"/>
                    </a:cubicBezTo>
                    <a:cubicBezTo>
                      <a:pt x="2053" y="91"/>
                      <a:pt x="2050" y="91"/>
                      <a:pt x="2048" y="88"/>
                    </a:cubicBezTo>
                    <a:cubicBezTo>
                      <a:pt x="2045" y="81"/>
                      <a:pt x="2039" y="79"/>
                      <a:pt x="2032" y="78"/>
                    </a:cubicBezTo>
                    <a:cubicBezTo>
                      <a:pt x="2031" y="78"/>
                      <a:pt x="2030" y="78"/>
                      <a:pt x="2029" y="78"/>
                    </a:cubicBezTo>
                    <a:cubicBezTo>
                      <a:pt x="2028" y="77"/>
                      <a:pt x="2026" y="76"/>
                      <a:pt x="2025" y="75"/>
                    </a:cubicBezTo>
                    <a:cubicBezTo>
                      <a:pt x="2024" y="73"/>
                      <a:pt x="2023" y="71"/>
                      <a:pt x="2022" y="69"/>
                    </a:cubicBezTo>
                    <a:cubicBezTo>
                      <a:pt x="2021" y="68"/>
                      <a:pt x="2022" y="67"/>
                      <a:pt x="2022" y="66"/>
                    </a:cubicBezTo>
                    <a:cubicBezTo>
                      <a:pt x="2026" y="63"/>
                      <a:pt x="2025" y="59"/>
                      <a:pt x="2023" y="56"/>
                    </a:cubicBezTo>
                    <a:cubicBezTo>
                      <a:pt x="2021" y="52"/>
                      <a:pt x="2017" y="52"/>
                      <a:pt x="2013" y="52"/>
                    </a:cubicBezTo>
                    <a:cubicBezTo>
                      <a:pt x="2011" y="52"/>
                      <a:pt x="2007" y="56"/>
                      <a:pt x="2007" y="58"/>
                    </a:cubicBezTo>
                    <a:cubicBezTo>
                      <a:pt x="2007" y="62"/>
                      <a:pt x="2007" y="66"/>
                      <a:pt x="2007" y="71"/>
                    </a:cubicBezTo>
                    <a:cubicBezTo>
                      <a:pt x="2007" y="74"/>
                      <a:pt x="2005" y="76"/>
                      <a:pt x="2002" y="77"/>
                    </a:cubicBezTo>
                    <a:cubicBezTo>
                      <a:pt x="1997" y="78"/>
                      <a:pt x="1991" y="78"/>
                      <a:pt x="1986" y="79"/>
                    </a:cubicBezTo>
                    <a:cubicBezTo>
                      <a:pt x="1982" y="81"/>
                      <a:pt x="1979" y="81"/>
                      <a:pt x="1975" y="80"/>
                    </a:cubicBezTo>
                    <a:cubicBezTo>
                      <a:pt x="1974" y="80"/>
                      <a:pt x="1972" y="80"/>
                      <a:pt x="1972" y="81"/>
                    </a:cubicBezTo>
                    <a:cubicBezTo>
                      <a:pt x="1965" y="84"/>
                      <a:pt x="1959" y="87"/>
                      <a:pt x="1953" y="91"/>
                    </a:cubicBezTo>
                    <a:cubicBezTo>
                      <a:pt x="1944" y="96"/>
                      <a:pt x="1935" y="99"/>
                      <a:pt x="1925" y="98"/>
                    </a:cubicBezTo>
                    <a:cubicBezTo>
                      <a:pt x="1922" y="98"/>
                      <a:pt x="1921" y="96"/>
                      <a:pt x="1920" y="94"/>
                    </a:cubicBezTo>
                    <a:cubicBezTo>
                      <a:pt x="1919" y="93"/>
                      <a:pt x="1919" y="93"/>
                      <a:pt x="1919" y="92"/>
                    </a:cubicBezTo>
                    <a:cubicBezTo>
                      <a:pt x="1917" y="82"/>
                      <a:pt x="1911" y="74"/>
                      <a:pt x="1902" y="69"/>
                    </a:cubicBezTo>
                    <a:cubicBezTo>
                      <a:pt x="1901" y="69"/>
                      <a:pt x="1900" y="68"/>
                      <a:pt x="1900" y="67"/>
                    </a:cubicBezTo>
                    <a:cubicBezTo>
                      <a:pt x="1890" y="61"/>
                      <a:pt x="1880" y="57"/>
                      <a:pt x="1869" y="63"/>
                    </a:cubicBezTo>
                    <a:cubicBezTo>
                      <a:pt x="1867" y="64"/>
                      <a:pt x="1865" y="65"/>
                      <a:pt x="1863" y="65"/>
                    </a:cubicBezTo>
                    <a:cubicBezTo>
                      <a:pt x="1854" y="69"/>
                      <a:pt x="1845" y="73"/>
                      <a:pt x="1838" y="78"/>
                    </a:cubicBezTo>
                    <a:cubicBezTo>
                      <a:pt x="1834" y="81"/>
                      <a:pt x="1830" y="84"/>
                      <a:pt x="1825" y="87"/>
                    </a:cubicBezTo>
                    <a:cubicBezTo>
                      <a:pt x="1822" y="88"/>
                      <a:pt x="1818" y="87"/>
                      <a:pt x="1817" y="84"/>
                    </a:cubicBezTo>
                    <a:cubicBezTo>
                      <a:pt x="1815" y="80"/>
                      <a:pt x="1813" y="78"/>
                      <a:pt x="1809" y="76"/>
                    </a:cubicBezTo>
                    <a:cubicBezTo>
                      <a:pt x="1807" y="75"/>
                      <a:pt x="1804" y="74"/>
                      <a:pt x="1802" y="73"/>
                    </a:cubicBezTo>
                    <a:cubicBezTo>
                      <a:pt x="1799" y="71"/>
                      <a:pt x="1797" y="73"/>
                      <a:pt x="1794" y="74"/>
                    </a:cubicBezTo>
                    <a:cubicBezTo>
                      <a:pt x="1792" y="77"/>
                      <a:pt x="1791" y="77"/>
                      <a:pt x="1789" y="75"/>
                    </a:cubicBezTo>
                    <a:cubicBezTo>
                      <a:pt x="1787" y="73"/>
                      <a:pt x="1785" y="72"/>
                      <a:pt x="1783" y="73"/>
                    </a:cubicBezTo>
                    <a:cubicBezTo>
                      <a:pt x="1781" y="73"/>
                      <a:pt x="1780" y="73"/>
                      <a:pt x="1778" y="72"/>
                    </a:cubicBezTo>
                    <a:cubicBezTo>
                      <a:pt x="1776" y="69"/>
                      <a:pt x="1773" y="69"/>
                      <a:pt x="1770" y="68"/>
                    </a:cubicBezTo>
                    <a:cubicBezTo>
                      <a:pt x="1768" y="68"/>
                      <a:pt x="1768" y="67"/>
                      <a:pt x="1769" y="65"/>
                    </a:cubicBezTo>
                    <a:cubicBezTo>
                      <a:pt x="1772" y="61"/>
                      <a:pt x="1772" y="58"/>
                      <a:pt x="1769" y="56"/>
                    </a:cubicBezTo>
                    <a:cubicBezTo>
                      <a:pt x="1769" y="55"/>
                      <a:pt x="1768" y="55"/>
                      <a:pt x="1768" y="54"/>
                    </a:cubicBezTo>
                    <a:cubicBezTo>
                      <a:pt x="1762" y="51"/>
                      <a:pt x="1755" y="48"/>
                      <a:pt x="1748" y="50"/>
                    </a:cubicBezTo>
                    <a:cubicBezTo>
                      <a:pt x="1745" y="50"/>
                      <a:pt x="1741" y="51"/>
                      <a:pt x="1738" y="52"/>
                    </a:cubicBezTo>
                    <a:cubicBezTo>
                      <a:pt x="1736" y="53"/>
                      <a:pt x="1734" y="54"/>
                      <a:pt x="1733" y="55"/>
                    </a:cubicBezTo>
                    <a:cubicBezTo>
                      <a:pt x="1729" y="60"/>
                      <a:pt x="1725" y="61"/>
                      <a:pt x="1720" y="59"/>
                    </a:cubicBezTo>
                    <a:cubicBezTo>
                      <a:pt x="1714" y="57"/>
                      <a:pt x="1708" y="58"/>
                      <a:pt x="1702" y="58"/>
                    </a:cubicBezTo>
                    <a:cubicBezTo>
                      <a:pt x="1694" y="58"/>
                      <a:pt x="1687" y="59"/>
                      <a:pt x="1680" y="60"/>
                    </a:cubicBezTo>
                    <a:cubicBezTo>
                      <a:pt x="1673" y="60"/>
                      <a:pt x="1666" y="62"/>
                      <a:pt x="1659" y="59"/>
                    </a:cubicBezTo>
                    <a:cubicBezTo>
                      <a:pt x="1658" y="59"/>
                      <a:pt x="1656" y="60"/>
                      <a:pt x="1654" y="61"/>
                    </a:cubicBezTo>
                    <a:cubicBezTo>
                      <a:pt x="1654" y="61"/>
                      <a:pt x="1653" y="63"/>
                      <a:pt x="1653" y="64"/>
                    </a:cubicBezTo>
                    <a:cubicBezTo>
                      <a:pt x="1653" y="64"/>
                      <a:pt x="1654" y="65"/>
                      <a:pt x="1654" y="65"/>
                    </a:cubicBezTo>
                    <a:cubicBezTo>
                      <a:pt x="1657" y="66"/>
                      <a:pt x="1659" y="67"/>
                      <a:pt x="1662" y="68"/>
                    </a:cubicBezTo>
                    <a:cubicBezTo>
                      <a:pt x="1663" y="68"/>
                      <a:pt x="1663" y="69"/>
                      <a:pt x="1664" y="70"/>
                    </a:cubicBezTo>
                    <a:cubicBezTo>
                      <a:pt x="1664" y="71"/>
                      <a:pt x="1663" y="73"/>
                      <a:pt x="1661" y="74"/>
                    </a:cubicBezTo>
                    <a:cubicBezTo>
                      <a:pt x="1660" y="75"/>
                      <a:pt x="1658" y="75"/>
                      <a:pt x="1657" y="76"/>
                    </a:cubicBezTo>
                    <a:cubicBezTo>
                      <a:pt x="1654" y="78"/>
                      <a:pt x="1652" y="81"/>
                      <a:pt x="1652" y="84"/>
                    </a:cubicBezTo>
                    <a:cubicBezTo>
                      <a:pt x="1653" y="87"/>
                      <a:pt x="1655" y="89"/>
                      <a:pt x="1658" y="90"/>
                    </a:cubicBezTo>
                    <a:cubicBezTo>
                      <a:pt x="1660" y="90"/>
                      <a:pt x="1662" y="90"/>
                      <a:pt x="1664" y="90"/>
                    </a:cubicBezTo>
                    <a:cubicBezTo>
                      <a:pt x="1664" y="89"/>
                      <a:pt x="1664" y="89"/>
                      <a:pt x="1664" y="89"/>
                    </a:cubicBezTo>
                    <a:cubicBezTo>
                      <a:pt x="1664" y="88"/>
                      <a:pt x="1664" y="88"/>
                      <a:pt x="1664" y="88"/>
                    </a:cubicBezTo>
                    <a:cubicBezTo>
                      <a:pt x="1664" y="90"/>
                      <a:pt x="1664" y="90"/>
                      <a:pt x="1664" y="90"/>
                    </a:cubicBezTo>
                    <a:cubicBezTo>
                      <a:pt x="1664" y="90"/>
                      <a:pt x="1664" y="90"/>
                      <a:pt x="1664" y="90"/>
                    </a:cubicBezTo>
                    <a:cubicBezTo>
                      <a:pt x="1664" y="92"/>
                      <a:pt x="1664" y="95"/>
                      <a:pt x="1665" y="97"/>
                    </a:cubicBezTo>
                    <a:cubicBezTo>
                      <a:pt x="1668" y="101"/>
                      <a:pt x="1670" y="104"/>
                      <a:pt x="1674" y="107"/>
                    </a:cubicBezTo>
                    <a:cubicBezTo>
                      <a:pt x="1676" y="108"/>
                      <a:pt x="1676" y="109"/>
                      <a:pt x="1675" y="111"/>
                    </a:cubicBezTo>
                    <a:cubicBezTo>
                      <a:pt x="1674" y="112"/>
                      <a:pt x="1672" y="113"/>
                      <a:pt x="1670" y="112"/>
                    </a:cubicBezTo>
                    <a:cubicBezTo>
                      <a:pt x="1667" y="110"/>
                      <a:pt x="1664" y="109"/>
                      <a:pt x="1660" y="112"/>
                    </a:cubicBezTo>
                    <a:cubicBezTo>
                      <a:pt x="1658" y="113"/>
                      <a:pt x="1655" y="115"/>
                      <a:pt x="1653" y="116"/>
                    </a:cubicBezTo>
                    <a:cubicBezTo>
                      <a:pt x="1650" y="119"/>
                      <a:pt x="1647" y="119"/>
                      <a:pt x="1644" y="119"/>
                    </a:cubicBezTo>
                    <a:cubicBezTo>
                      <a:pt x="1641" y="118"/>
                      <a:pt x="1638" y="118"/>
                      <a:pt x="1636" y="118"/>
                    </a:cubicBezTo>
                    <a:cubicBezTo>
                      <a:pt x="1632" y="119"/>
                      <a:pt x="1628" y="120"/>
                      <a:pt x="1627" y="125"/>
                    </a:cubicBezTo>
                    <a:cubicBezTo>
                      <a:pt x="1626" y="129"/>
                      <a:pt x="1623" y="131"/>
                      <a:pt x="1619" y="131"/>
                    </a:cubicBezTo>
                    <a:cubicBezTo>
                      <a:pt x="1610" y="132"/>
                      <a:pt x="1603" y="130"/>
                      <a:pt x="1597" y="124"/>
                    </a:cubicBezTo>
                    <a:cubicBezTo>
                      <a:pt x="1597" y="124"/>
                      <a:pt x="1596" y="124"/>
                      <a:pt x="1596" y="124"/>
                    </a:cubicBezTo>
                    <a:cubicBezTo>
                      <a:pt x="1595" y="123"/>
                      <a:pt x="1595" y="124"/>
                      <a:pt x="1595" y="124"/>
                    </a:cubicBezTo>
                    <a:cubicBezTo>
                      <a:pt x="1594" y="124"/>
                      <a:pt x="1594" y="125"/>
                      <a:pt x="1594" y="125"/>
                    </a:cubicBezTo>
                    <a:cubicBezTo>
                      <a:pt x="1594" y="130"/>
                      <a:pt x="1595" y="135"/>
                      <a:pt x="1597" y="140"/>
                    </a:cubicBezTo>
                    <a:cubicBezTo>
                      <a:pt x="1600" y="146"/>
                      <a:pt x="1602" y="152"/>
                      <a:pt x="1603" y="158"/>
                    </a:cubicBezTo>
                    <a:cubicBezTo>
                      <a:pt x="1603" y="160"/>
                      <a:pt x="1602" y="161"/>
                      <a:pt x="1600" y="161"/>
                    </a:cubicBezTo>
                    <a:cubicBezTo>
                      <a:pt x="1597" y="161"/>
                      <a:pt x="1594" y="160"/>
                      <a:pt x="1591" y="159"/>
                    </a:cubicBezTo>
                    <a:cubicBezTo>
                      <a:pt x="1581" y="156"/>
                      <a:pt x="1574" y="148"/>
                      <a:pt x="1566" y="143"/>
                    </a:cubicBezTo>
                    <a:cubicBezTo>
                      <a:pt x="1566" y="143"/>
                      <a:pt x="1566" y="142"/>
                      <a:pt x="1566" y="141"/>
                    </a:cubicBezTo>
                    <a:cubicBezTo>
                      <a:pt x="1565" y="137"/>
                      <a:pt x="1565" y="137"/>
                      <a:pt x="1561" y="139"/>
                    </a:cubicBezTo>
                    <a:cubicBezTo>
                      <a:pt x="1558" y="141"/>
                      <a:pt x="1556" y="141"/>
                      <a:pt x="1554" y="139"/>
                    </a:cubicBezTo>
                    <a:cubicBezTo>
                      <a:pt x="1553" y="138"/>
                      <a:pt x="1552" y="136"/>
                      <a:pt x="1552" y="135"/>
                    </a:cubicBezTo>
                    <a:cubicBezTo>
                      <a:pt x="1552" y="135"/>
                      <a:pt x="1552" y="135"/>
                      <a:pt x="1551" y="135"/>
                    </a:cubicBezTo>
                    <a:cubicBezTo>
                      <a:pt x="1551" y="135"/>
                      <a:pt x="1551" y="135"/>
                      <a:pt x="1551" y="135"/>
                    </a:cubicBezTo>
                    <a:cubicBezTo>
                      <a:pt x="1550" y="135"/>
                      <a:pt x="1549" y="135"/>
                      <a:pt x="1548" y="133"/>
                    </a:cubicBezTo>
                    <a:cubicBezTo>
                      <a:pt x="1548" y="133"/>
                      <a:pt x="1549" y="133"/>
                      <a:pt x="1549" y="133"/>
                    </a:cubicBezTo>
                    <a:cubicBezTo>
                      <a:pt x="1550" y="133"/>
                      <a:pt x="1550" y="134"/>
                      <a:pt x="1551" y="135"/>
                    </a:cubicBezTo>
                    <a:cubicBezTo>
                      <a:pt x="1551" y="135"/>
                      <a:pt x="1551" y="135"/>
                      <a:pt x="1552" y="135"/>
                    </a:cubicBezTo>
                    <a:cubicBezTo>
                      <a:pt x="1552" y="135"/>
                      <a:pt x="1552" y="135"/>
                      <a:pt x="1552" y="135"/>
                    </a:cubicBezTo>
                    <a:cubicBezTo>
                      <a:pt x="1554" y="134"/>
                      <a:pt x="1555" y="133"/>
                      <a:pt x="1557" y="132"/>
                    </a:cubicBezTo>
                    <a:cubicBezTo>
                      <a:pt x="1558" y="131"/>
                      <a:pt x="1558" y="130"/>
                      <a:pt x="1558" y="129"/>
                    </a:cubicBezTo>
                    <a:cubicBezTo>
                      <a:pt x="1558" y="125"/>
                      <a:pt x="1555" y="122"/>
                      <a:pt x="1553" y="119"/>
                    </a:cubicBezTo>
                    <a:cubicBezTo>
                      <a:pt x="1551" y="117"/>
                      <a:pt x="1548" y="117"/>
                      <a:pt x="1545" y="117"/>
                    </a:cubicBezTo>
                    <a:cubicBezTo>
                      <a:pt x="1543" y="117"/>
                      <a:pt x="1542" y="116"/>
                      <a:pt x="1543" y="114"/>
                    </a:cubicBezTo>
                    <a:cubicBezTo>
                      <a:pt x="1543" y="111"/>
                      <a:pt x="1544" y="109"/>
                      <a:pt x="1542" y="108"/>
                    </a:cubicBezTo>
                    <a:cubicBezTo>
                      <a:pt x="1538" y="103"/>
                      <a:pt x="1534" y="99"/>
                      <a:pt x="1530" y="95"/>
                    </a:cubicBezTo>
                    <a:cubicBezTo>
                      <a:pt x="1526" y="92"/>
                      <a:pt x="1511" y="88"/>
                      <a:pt x="1506" y="88"/>
                    </a:cubicBezTo>
                    <a:cubicBezTo>
                      <a:pt x="1505" y="88"/>
                      <a:pt x="1504" y="88"/>
                      <a:pt x="1503" y="89"/>
                    </a:cubicBezTo>
                    <a:cubicBezTo>
                      <a:pt x="1501" y="90"/>
                      <a:pt x="1499" y="91"/>
                      <a:pt x="1496" y="90"/>
                    </a:cubicBezTo>
                    <a:cubicBezTo>
                      <a:pt x="1489" y="88"/>
                      <a:pt x="1482" y="87"/>
                      <a:pt x="1475" y="89"/>
                    </a:cubicBezTo>
                    <a:cubicBezTo>
                      <a:pt x="1473" y="89"/>
                      <a:pt x="1471" y="91"/>
                      <a:pt x="1469" y="92"/>
                    </a:cubicBezTo>
                    <a:cubicBezTo>
                      <a:pt x="1466" y="94"/>
                      <a:pt x="1465" y="97"/>
                      <a:pt x="1467" y="100"/>
                    </a:cubicBezTo>
                    <a:cubicBezTo>
                      <a:pt x="1469" y="104"/>
                      <a:pt x="1471" y="108"/>
                      <a:pt x="1474" y="112"/>
                    </a:cubicBezTo>
                    <a:cubicBezTo>
                      <a:pt x="1474" y="113"/>
                      <a:pt x="1474" y="116"/>
                      <a:pt x="1473" y="116"/>
                    </a:cubicBezTo>
                    <a:cubicBezTo>
                      <a:pt x="1466" y="119"/>
                      <a:pt x="1460" y="122"/>
                      <a:pt x="1453" y="124"/>
                    </a:cubicBezTo>
                    <a:cubicBezTo>
                      <a:pt x="1449" y="125"/>
                      <a:pt x="1444" y="125"/>
                      <a:pt x="1441" y="121"/>
                    </a:cubicBezTo>
                    <a:cubicBezTo>
                      <a:pt x="1438" y="119"/>
                      <a:pt x="1438" y="120"/>
                      <a:pt x="1435" y="121"/>
                    </a:cubicBezTo>
                    <a:cubicBezTo>
                      <a:pt x="1428" y="127"/>
                      <a:pt x="1421" y="125"/>
                      <a:pt x="1419" y="116"/>
                    </a:cubicBezTo>
                    <a:cubicBezTo>
                      <a:pt x="1419" y="115"/>
                      <a:pt x="1419" y="114"/>
                      <a:pt x="1419" y="113"/>
                    </a:cubicBezTo>
                    <a:cubicBezTo>
                      <a:pt x="1419" y="110"/>
                      <a:pt x="1415" y="109"/>
                      <a:pt x="1413" y="109"/>
                    </a:cubicBezTo>
                    <a:cubicBezTo>
                      <a:pt x="1404" y="111"/>
                      <a:pt x="1396" y="113"/>
                      <a:pt x="1387" y="114"/>
                    </a:cubicBezTo>
                    <a:cubicBezTo>
                      <a:pt x="1384" y="115"/>
                      <a:pt x="1381" y="116"/>
                      <a:pt x="1378" y="117"/>
                    </a:cubicBezTo>
                    <a:cubicBezTo>
                      <a:pt x="1374" y="119"/>
                      <a:pt x="1371" y="121"/>
                      <a:pt x="1368" y="123"/>
                    </a:cubicBezTo>
                    <a:cubicBezTo>
                      <a:pt x="1365" y="122"/>
                      <a:pt x="1361" y="120"/>
                      <a:pt x="1358" y="119"/>
                    </a:cubicBezTo>
                    <a:cubicBezTo>
                      <a:pt x="1357" y="118"/>
                      <a:pt x="1357" y="119"/>
                      <a:pt x="1356" y="119"/>
                    </a:cubicBezTo>
                    <a:cubicBezTo>
                      <a:pt x="1356" y="119"/>
                      <a:pt x="1356" y="120"/>
                      <a:pt x="1356" y="121"/>
                    </a:cubicBezTo>
                    <a:cubicBezTo>
                      <a:pt x="1353" y="127"/>
                      <a:pt x="1347" y="129"/>
                      <a:pt x="1343" y="125"/>
                    </a:cubicBezTo>
                    <a:cubicBezTo>
                      <a:pt x="1341" y="124"/>
                      <a:pt x="1340" y="122"/>
                      <a:pt x="1339" y="120"/>
                    </a:cubicBezTo>
                    <a:cubicBezTo>
                      <a:pt x="1338" y="118"/>
                      <a:pt x="1337" y="117"/>
                      <a:pt x="1335" y="118"/>
                    </a:cubicBezTo>
                    <a:cubicBezTo>
                      <a:pt x="1333" y="119"/>
                      <a:pt x="1330" y="120"/>
                      <a:pt x="1328" y="119"/>
                    </a:cubicBezTo>
                    <a:cubicBezTo>
                      <a:pt x="1325" y="119"/>
                      <a:pt x="1323" y="121"/>
                      <a:pt x="1322" y="124"/>
                    </a:cubicBezTo>
                    <a:cubicBezTo>
                      <a:pt x="1321" y="125"/>
                      <a:pt x="1321" y="127"/>
                      <a:pt x="1321" y="128"/>
                    </a:cubicBezTo>
                    <a:cubicBezTo>
                      <a:pt x="1321" y="131"/>
                      <a:pt x="1322" y="133"/>
                      <a:pt x="1324" y="134"/>
                    </a:cubicBezTo>
                    <a:cubicBezTo>
                      <a:pt x="1326" y="134"/>
                      <a:pt x="1328" y="135"/>
                      <a:pt x="1330" y="135"/>
                    </a:cubicBezTo>
                    <a:cubicBezTo>
                      <a:pt x="1330" y="135"/>
                      <a:pt x="1330" y="135"/>
                      <a:pt x="1330" y="135"/>
                    </a:cubicBezTo>
                    <a:cubicBezTo>
                      <a:pt x="1330" y="135"/>
                      <a:pt x="1330" y="135"/>
                      <a:pt x="1330" y="135"/>
                    </a:cubicBezTo>
                    <a:cubicBezTo>
                      <a:pt x="1330" y="134"/>
                      <a:pt x="1330" y="133"/>
                      <a:pt x="1330" y="132"/>
                    </a:cubicBezTo>
                    <a:cubicBezTo>
                      <a:pt x="1331" y="132"/>
                      <a:pt x="1332" y="131"/>
                      <a:pt x="1332" y="131"/>
                    </a:cubicBezTo>
                    <a:cubicBezTo>
                      <a:pt x="1333" y="131"/>
                      <a:pt x="1333" y="132"/>
                      <a:pt x="1333" y="132"/>
                    </a:cubicBezTo>
                    <a:cubicBezTo>
                      <a:pt x="1333" y="132"/>
                      <a:pt x="1332" y="133"/>
                      <a:pt x="1332" y="133"/>
                    </a:cubicBezTo>
                    <a:cubicBezTo>
                      <a:pt x="1331" y="134"/>
                      <a:pt x="1331" y="134"/>
                      <a:pt x="1330" y="135"/>
                    </a:cubicBezTo>
                    <a:cubicBezTo>
                      <a:pt x="1330" y="135"/>
                      <a:pt x="1330" y="135"/>
                      <a:pt x="1330" y="135"/>
                    </a:cubicBezTo>
                    <a:cubicBezTo>
                      <a:pt x="1330" y="135"/>
                      <a:pt x="1330" y="135"/>
                      <a:pt x="1330" y="135"/>
                    </a:cubicBezTo>
                    <a:cubicBezTo>
                      <a:pt x="1329" y="137"/>
                      <a:pt x="1329" y="139"/>
                      <a:pt x="1328" y="139"/>
                    </a:cubicBezTo>
                    <a:cubicBezTo>
                      <a:pt x="1325" y="142"/>
                      <a:pt x="1323" y="145"/>
                      <a:pt x="1321" y="148"/>
                    </a:cubicBezTo>
                    <a:cubicBezTo>
                      <a:pt x="1317" y="155"/>
                      <a:pt x="1312" y="157"/>
                      <a:pt x="1305" y="158"/>
                    </a:cubicBezTo>
                    <a:cubicBezTo>
                      <a:pt x="1302" y="158"/>
                      <a:pt x="1301" y="157"/>
                      <a:pt x="1302" y="155"/>
                    </a:cubicBezTo>
                    <a:cubicBezTo>
                      <a:pt x="1304" y="152"/>
                      <a:pt x="1304" y="149"/>
                      <a:pt x="1305" y="146"/>
                    </a:cubicBezTo>
                    <a:cubicBezTo>
                      <a:pt x="1305" y="142"/>
                      <a:pt x="1310" y="142"/>
                      <a:pt x="1311" y="139"/>
                    </a:cubicBezTo>
                    <a:cubicBezTo>
                      <a:pt x="1311" y="137"/>
                      <a:pt x="1313" y="135"/>
                      <a:pt x="1312" y="134"/>
                    </a:cubicBezTo>
                    <a:cubicBezTo>
                      <a:pt x="1311" y="129"/>
                      <a:pt x="1312" y="124"/>
                      <a:pt x="1315" y="120"/>
                    </a:cubicBezTo>
                    <a:cubicBezTo>
                      <a:pt x="1316" y="118"/>
                      <a:pt x="1316" y="116"/>
                      <a:pt x="1316" y="113"/>
                    </a:cubicBezTo>
                    <a:cubicBezTo>
                      <a:pt x="1315" y="111"/>
                      <a:pt x="1316" y="109"/>
                      <a:pt x="1317" y="107"/>
                    </a:cubicBezTo>
                    <a:cubicBezTo>
                      <a:pt x="1319" y="102"/>
                      <a:pt x="1321" y="97"/>
                      <a:pt x="1323" y="92"/>
                    </a:cubicBezTo>
                    <a:cubicBezTo>
                      <a:pt x="1324" y="87"/>
                      <a:pt x="1324" y="81"/>
                      <a:pt x="1326" y="76"/>
                    </a:cubicBezTo>
                    <a:cubicBezTo>
                      <a:pt x="1328" y="71"/>
                      <a:pt x="1328" y="66"/>
                      <a:pt x="1326" y="61"/>
                    </a:cubicBezTo>
                    <a:cubicBezTo>
                      <a:pt x="1323" y="56"/>
                      <a:pt x="1320" y="52"/>
                      <a:pt x="1319" y="46"/>
                    </a:cubicBezTo>
                    <a:cubicBezTo>
                      <a:pt x="1319" y="45"/>
                      <a:pt x="1318" y="44"/>
                      <a:pt x="1317" y="44"/>
                    </a:cubicBezTo>
                    <a:cubicBezTo>
                      <a:pt x="1311" y="41"/>
                      <a:pt x="1308" y="36"/>
                      <a:pt x="1304" y="31"/>
                    </a:cubicBezTo>
                    <a:cubicBezTo>
                      <a:pt x="1303" y="30"/>
                      <a:pt x="1301" y="30"/>
                      <a:pt x="1300" y="32"/>
                    </a:cubicBezTo>
                    <a:cubicBezTo>
                      <a:pt x="1299" y="33"/>
                      <a:pt x="1299" y="37"/>
                      <a:pt x="1296" y="33"/>
                    </a:cubicBezTo>
                    <a:cubicBezTo>
                      <a:pt x="1293" y="29"/>
                      <a:pt x="1289" y="27"/>
                      <a:pt x="1285" y="24"/>
                    </a:cubicBezTo>
                    <a:cubicBezTo>
                      <a:pt x="1281" y="22"/>
                      <a:pt x="1276" y="21"/>
                      <a:pt x="1273" y="19"/>
                    </a:cubicBezTo>
                    <a:cubicBezTo>
                      <a:pt x="1269" y="16"/>
                      <a:pt x="1266" y="15"/>
                      <a:pt x="1262" y="18"/>
                    </a:cubicBezTo>
                    <a:cubicBezTo>
                      <a:pt x="1256" y="22"/>
                      <a:pt x="1249" y="25"/>
                      <a:pt x="1241" y="27"/>
                    </a:cubicBezTo>
                    <a:cubicBezTo>
                      <a:pt x="1240" y="28"/>
                      <a:pt x="1239" y="30"/>
                      <a:pt x="1240" y="31"/>
                    </a:cubicBezTo>
                    <a:cubicBezTo>
                      <a:pt x="1240" y="33"/>
                      <a:pt x="1241" y="34"/>
                      <a:pt x="1242" y="36"/>
                    </a:cubicBezTo>
                    <a:cubicBezTo>
                      <a:pt x="1243" y="39"/>
                      <a:pt x="1242" y="41"/>
                      <a:pt x="1239" y="43"/>
                    </a:cubicBezTo>
                    <a:cubicBezTo>
                      <a:pt x="1236" y="45"/>
                      <a:pt x="1232" y="43"/>
                      <a:pt x="1232" y="39"/>
                    </a:cubicBezTo>
                    <a:cubicBezTo>
                      <a:pt x="1232" y="37"/>
                      <a:pt x="1232" y="34"/>
                      <a:pt x="1232" y="31"/>
                    </a:cubicBezTo>
                    <a:cubicBezTo>
                      <a:pt x="1231" y="28"/>
                      <a:pt x="1231" y="26"/>
                      <a:pt x="1230" y="23"/>
                    </a:cubicBezTo>
                    <a:cubicBezTo>
                      <a:pt x="1230" y="21"/>
                      <a:pt x="1226" y="18"/>
                      <a:pt x="1224" y="19"/>
                    </a:cubicBezTo>
                    <a:cubicBezTo>
                      <a:pt x="1222" y="19"/>
                      <a:pt x="1220" y="20"/>
                      <a:pt x="1218" y="21"/>
                    </a:cubicBezTo>
                    <a:cubicBezTo>
                      <a:pt x="1214" y="22"/>
                      <a:pt x="1211" y="21"/>
                      <a:pt x="1208" y="19"/>
                    </a:cubicBezTo>
                    <a:cubicBezTo>
                      <a:pt x="1206" y="18"/>
                      <a:pt x="1204" y="17"/>
                      <a:pt x="1205" y="14"/>
                    </a:cubicBezTo>
                    <a:cubicBezTo>
                      <a:pt x="1206" y="9"/>
                      <a:pt x="1203" y="6"/>
                      <a:pt x="1199" y="4"/>
                    </a:cubicBezTo>
                    <a:cubicBezTo>
                      <a:pt x="1193" y="4"/>
                      <a:pt x="1187" y="1"/>
                      <a:pt x="1181" y="0"/>
                    </a:cubicBezTo>
                    <a:cubicBezTo>
                      <a:pt x="1180" y="0"/>
                      <a:pt x="1178" y="2"/>
                      <a:pt x="1177" y="2"/>
                    </a:cubicBezTo>
                    <a:cubicBezTo>
                      <a:pt x="1176" y="3"/>
                      <a:pt x="1176" y="4"/>
                      <a:pt x="1175" y="5"/>
                    </a:cubicBezTo>
                    <a:cubicBezTo>
                      <a:pt x="1171" y="14"/>
                      <a:pt x="1169" y="24"/>
                      <a:pt x="1170" y="34"/>
                    </a:cubicBezTo>
                    <a:cubicBezTo>
                      <a:pt x="1170" y="40"/>
                      <a:pt x="1170" y="47"/>
                      <a:pt x="1177" y="51"/>
                    </a:cubicBezTo>
                    <a:cubicBezTo>
                      <a:pt x="1180" y="53"/>
                      <a:pt x="1179" y="57"/>
                      <a:pt x="1180" y="60"/>
                    </a:cubicBezTo>
                    <a:cubicBezTo>
                      <a:pt x="1182" y="64"/>
                      <a:pt x="1181" y="64"/>
                      <a:pt x="1178" y="64"/>
                    </a:cubicBezTo>
                    <a:cubicBezTo>
                      <a:pt x="1175" y="65"/>
                      <a:pt x="1171" y="65"/>
                      <a:pt x="1167" y="67"/>
                    </a:cubicBezTo>
                    <a:cubicBezTo>
                      <a:pt x="1166" y="68"/>
                      <a:pt x="1165" y="69"/>
                      <a:pt x="1165" y="71"/>
                    </a:cubicBezTo>
                    <a:cubicBezTo>
                      <a:pt x="1165" y="72"/>
                      <a:pt x="1166" y="74"/>
                      <a:pt x="1166" y="76"/>
                    </a:cubicBezTo>
                    <a:cubicBezTo>
                      <a:pt x="1164" y="79"/>
                      <a:pt x="1162" y="82"/>
                      <a:pt x="1160" y="85"/>
                    </a:cubicBezTo>
                    <a:cubicBezTo>
                      <a:pt x="1160" y="86"/>
                      <a:pt x="1158" y="87"/>
                      <a:pt x="1157" y="87"/>
                    </a:cubicBezTo>
                    <a:cubicBezTo>
                      <a:pt x="1154" y="89"/>
                      <a:pt x="1150" y="90"/>
                      <a:pt x="1147" y="91"/>
                    </a:cubicBezTo>
                    <a:cubicBezTo>
                      <a:pt x="1146" y="91"/>
                      <a:pt x="1145" y="90"/>
                      <a:pt x="1146" y="89"/>
                    </a:cubicBezTo>
                    <a:cubicBezTo>
                      <a:pt x="1146" y="87"/>
                      <a:pt x="1147" y="85"/>
                      <a:pt x="1147" y="83"/>
                    </a:cubicBezTo>
                    <a:cubicBezTo>
                      <a:pt x="1148" y="81"/>
                      <a:pt x="1146" y="79"/>
                      <a:pt x="1143" y="79"/>
                    </a:cubicBezTo>
                    <a:cubicBezTo>
                      <a:pt x="1140" y="79"/>
                      <a:pt x="1137" y="80"/>
                      <a:pt x="1136" y="84"/>
                    </a:cubicBezTo>
                    <a:cubicBezTo>
                      <a:pt x="1135" y="86"/>
                      <a:pt x="1135" y="88"/>
                      <a:pt x="1132" y="88"/>
                    </a:cubicBezTo>
                    <a:cubicBezTo>
                      <a:pt x="1130" y="88"/>
                      <a:pt x="1128" y="89"/>
                      <a:pt x="1125" y="89"/>
                    </a:cubicBezTo>
                    <a:cubicBezTo>
                      <a:pt x="1122" y="89"/>
                      <a:pt x="1119" y="92"/>
                      <a:pt x="1117" y="94"/>
                    </a:cubicBezTo>
                    <a:cubicBezTo>
                      <a:pt x="1114" y="97"/>
                      <a:pt x="1114" y="99"/>
                      <a:pt x="1117" y="102"/>
                    </a:cubicBezTo>
                    <a:cubicBezTo>
                      <a:pt x="1118" y="104"/>
                      <a:pt x="1118" y="106"/>
                      <a:pt x="1117" y="107"/>
                    </a:cubicBezTo>
                    <a:cubicBezTo>
                      <a:pt x="1113" y="109"/>
                      <a:pt x="1109" y="112"/>
                      <a:pt x="1105" y="114"/>
                    </a:cubicBezTo>
                    <a:cubicBezTo>
                      <a:pt x="1101" y="116"/>
                      <a:pt x="1097" y="118"/>
                      <a:pt x="1094" y="122"/>
                    </a:cubicBezTo>
                    <a:cubicBezTo>
                      <a:pt x="1091" y="125"/>
                      <a:pt x="1087" y="127"/>
                      <a:pt x="1086" y="132"/>
                    </a:cubicBezTo>
                    <a:cubicBezTo>
                      <a:pt x="1085" y="135"/>
                      <a:pt x="1083" y="138"/>
                      <a:pt x="1080" y="139"/>
                    </a:cubicBezTo>
                    <a:cubicBezTo>
                      <a:pt x="1075" y="140"/>
                      <a:pt x="1076" y="146"/>
                      <a:pt x="1073" y="148"/>
                    </a:cubicBezTo>
                    <a:cubicBezTo>
                      <a:pt x="1071" y="149"/>
                      <a:pt x="1070" y="151"/>
                      <a:pt x="1069" y="153"/>
                    </a:cubicBezTo>
                    <a:cubicBezTo>
                      <a:pt x="1067" y="157"/>
                      <a:pt x="1069" y="160"/>
                      <a:pt x="1069" y="164"/>
                    </a:cubicBezTo>
                    <a:cubicBezTo>
                      <a:pt x="1070" y="166"/>
                      <a:pt x="1071" y="168"/>
                      <a:pt x="1073" y="169"/>
                    </a:cubicBezTo>
                    <a:cubicBezTo>
                      <a:pt x="1077" y="172"/>
                      <a:pt x="1081" y="175"/>
                      <a:pt x="1085" y="177"/>
                    </a:cubicBezTo>
                    <a:cubicBezTo>
                      <a:pt x="1091" y="178"/>
                      <a:pt x="1096" y="181"/>
                      <a:pt x="1099" y="185"/>
                    </a:cubicBezTo>
                    <a:cubicBezTo>
                      <a:pt x="1100" y="186"/>
                      <a:pt x="1100" y="187"/>
                      <a:pt x="1100" y="188"/>
                    </a:cubicBezTo>
                    <a:cubicBezTo>
                      <a:pt x="1100" y="189"/>
                      <a:pt x="1099" y="190"/>
                      <a:pt x="1098" y="191"/>
                    </a:cubicBezTo>
                    <a:cubicBezTo>
                      <a:pt x="1096" y="192"/>
                      <a:pt x="1096" y="190"/>
                      <a:pt x="1095" y="188"/>
                    </a:cubicBezTo>
                    <a:cubicBezTo>
                      <a:pt x="1095" y="187"/>
                      <a:pt x="1094" y="185"/>
                      <a:pt x="1092" y="186"/>
                    </a:cubicBezTo>
                    <a:cubicBezTo>
                      <a:pt x="1090" y="186"/>
                      <a:pt x="1087" y="186"/>
                      <a:pt x="1085" y="187"/>
                    </a:cubicBezTo>
                    <a:cubicBezTo>
                      <a:pt x="1080" y="191"/>
                      <a:pt x="1074" y="193"/>
                      <a:pt x="1068" y="196"/>
                    </a:cubicBezTo>
                    <a:cubicBezTo>
                      <a:pt x="1062" y="199"/>
                      <a:pt x="1056" y="201"/>
                      <a:pt x="1050" y="203"/>
                    </a:cubicBezTo>
                    <a:cubicBezTo>
                      <a:pt x="1047" y="203"/>
                      <a:pt x="1045" y="204"/>
                      <a:pt x="1043" y="205"/>
                    </a:cubicBezTo>
                    <a:cubicBezTo>
                      <a:pt x="1037" y="207"/>
                      <a:pt x="1036" y="212"/>
                      <a:pt x="1039" y="218"/>
                    </a:cubicBezTo>
                    <a:cubicBezTo>
                      <a:pt x="1040" y="220"/>
                      <a:pt x="1041" y="223"/>
                      <a:pt x="1043" y="225"/>
                    </a:cubicBezTo>
                    <a:cubicBezTo>
                      <a:pt x="1046" y="228"/>
                      <a:pt x="1048" y="231"/>
                      <a:pt x="1049" y="235"/>
                    </a:cubicBezTo>
                    <a:cubicBezTo>
                      <a:pt x="1049" y="237"/>
                      <a:pt x="1050" y="239"/>
                      <a:pt x="1051" y="241"/>
                    </a:cubicBezTo>
                    <a:cubicBezTo>
                      <a:pt x="1052" y="243"/>
                      <a:pt x="1054" y="244"/>
                      <a:pt x="1056" y="245"/>
                    </a:cubicBezTo>
                    <a:cubicBezTo>
                      <a:pt x="1060" y="247"/>
                      <a:pt x="1064" y="246"/>
                      <a:pt x="1069" y="247"/>
                    </a:cubicBezTo>
                    <a:cubicBezTo>
                      <a:pt x="1072" y="250"/>
                      <a:pt x="1076" y="253"/>
                      <a:pt x="1079" y="257"/>
                    </a:cubicBezTo>
                    <a:cubicBezTo>
                      <a:pt x="1080" y="257"/>
                      <a:pt x="1081" y="257"/>
                      <a:pt x="1082" y="258"/>
                    </a:cubicBezTo>
                    <a:cubicBezTo>
                      <a:pt x="1085" y="259"/>
                      <a:pt x="1088" y="260"/>
                      <a:pt x="1090" y="261"/>
                    </a:cubicBezTo>
                    <a:cubicBezTo>
                      <a:pt x="1092" y="262"/>
                      <a:pt x="1094" y="264"/>
                      <a:pt x="1094" y="266"/>
                    </a:cubicBezTo>
                    <a:cubicBezTo>
                      <a:pt x="1095" y="273"/>
                      <a:pt x="1098" y="280"/>
                      <a:pt x="1102" y="286"/>
                    </a:cubicBezTo>
                    <a:cubicBezTo>
                      <a:pt x="1103" y="287"/>
                      <a:pt x="1102" y="289"/>
                      <a:pt x="1100" y="290"/>
                    </a:cubicBezTo>
                    <a:cubicBezTo>
                      <a:pt x="1098" y="291"/>
                      <a:pt x="1097" y="292"/>
                      <a:pt x="1095" y="293"/>
                    </a:cubicBezTo>
                    <a:cubicBezTo>
                      <a:pt x="1095" y="293"/>
                      <a:pt x="1095" y="293"/>
                      <a:pt x="1095" y="293"/>
                    </a:cubicBezTo>
                    <a:cubicBezTo>
                      <a:pt x="1095" y="294"/>
                      <a:pt x="1094" y="294"/>
                      <a:pt x="1094" y="295"/>
                    </a:cubicBezTo>
                    <a:cubicBezTo>
                      <a:pt x="1094" y="295"/>
                      <a:pt x="1094" y="295"/>
                      <a:pt x="1094" y="296"/>
                    </a:cubicBezTo>
                    <a:cubicBezTo>
                      <a:pt x="1094" y="295"/>
                      <a:pt x="1094" y="294"/>
                      <a:pt x="1095" y="293"/>
                    </a:cubicBezTo>
                    <a:cubicBezTo>
                      <a:pt x="1095" y="293"/>
                      <a:pt x="1095" y="293"/>
                      <a:pt x="1095" y="293"/>
                    </a:cubicBezTo>
                    <a:cubicBezTo>
                      <a:pt x="1094" y="292"/>
                      <a:pt x="1094" y="291"/>
                      <a:pt x="1093" y="291"/>
                    </a:cubicBezTo>
                    <a:cubicBezTo>
                      <a:pt x="1089" y="285"/>
                      <a:pt x="1087" y="279"/>
                      <a:pt x="1091" y="272"/>
                    </a:cubicBezTo>
                    <a:cubicBezTo>
                      <a:pt x="1091" y="271"/>
                      <a:pt x="1091" y="270"/>
                      <a:pt x="1091" y="269"/>
                    </a:cubicBezTo>
                    <a:cubicBezTo>
                      <a:pt x="1092" y="266"/>
                      <a:pt x="1089" y="262"/>
                      <a:pt x="1085" y="263"/>
                    </a:cubicBezTo>
                    <a:cubicBezTo>
                      <a:pt x="1083" y="263"/>
                      <a:pt x="1080" y="263"/>
                      <a:pt x="1077" y="264"/>
                    </a:cubicBezTo>
                    <a:cubicBezTo>
                      <a:pt x="1072" y="265"/>
                      <a:pt x="1068" y="264"/>
                      <a:pt x="1063" y="260"/>
                    </a:cubicBezTo>
                    <a:cubicBezTo>
                      <a:pt x="1061" y="258"/>
                      <a:pt x="1058" y="256"/>
                      <a:pt x="1055" y="255"/>
                    </a:cubicBezTo>
                    <a:cubicBezTo>
                      <a:pt x="1051" y="252"/>
                      <a:pt x="1046" y="250"/>
                      <a:pt x="1040" y="249"/>
                    </a:cubicBezTo>
                    <a:cubicBezTo>
                      <a:pt x="1035" y="247"/>
                      <a:pt x="1030" y="246"/>
                      <a:pt x="1025" y="244"/>
                    </a:cubicBezTo>
                    <a:cubicBezTo>
                      <a:pt x="1023" y="244"/>
                      <a:pt x="1021" y="244"/>
                      <a:pt x="1020" y="245"/>
                    </a:cubicBezTo>
                    <a:cubicBezTo>
                      <a:pt x="1018" y="248"/>
                      <a:pt x="1016" y="251"/>
                      <a:pt x="1016" y="254"/>
                    </a:cubicBezTo>
                    <a:cubicBezTo>
                      <a:pt x="1016" y="255"/>
                      <a:pt x="1017" y="256"/>
                      <a:pt x="1018" y="257"/>
                    </a:cubicBezTo>
                    <a:cubicBezTo>
                      <a:pt x="1019" y="257"/>
                      <a:pt x="1021" y="257"/>
                      <a:pt x="1022" y="258"/>
                    </a:cubicBezTo>
                    <a:cubicBezTo>
                      <a:pt x="1022" y="258"/>
                      <a:pt x="1022" y="258"/>
                      <a:pt x="1022" y="257"/>
                    </a:cubicBezTo>
                    <a:cubicBezTo>
                      <a:pt x="1023" y="257"/>
                      <a:pt x="1023" y="257"/>
                      <a:pt x="1023" y="257"/>
                    </a:cubicBezTo>
                    <a:cubicBezTo>
                      <a:pt x="1022" y="258"/>
                      <a:pt x="1022" y="258"/>
                      <a:pt x="1022" y="258"/>
                    </a:cubicBezTo>
                    <a:cubicBezTo>
                      <a:pt x="1023" y="259"/>
                      <a:pt x="1024" y="260"/>
                      <a:pt x="1026" y="260"/>
                    </a:cubicBezTo>
                    <a:cubicBezTo>
                      <a:pt x="1027" y="261"/>
                      <a:pt x="1029" y="261"/>
                      <a:pt x="1030" y="262"/>
                    </a:cubicBezTo>
                    <a:cubicBezTo>
                      <a:pt x="1032" y="263"/>
                      <a:pt x="1033" y="266"/>
                      <a:pt x="1032" y="267"/>
                    </a:cubicBezTo>
                    <a:cubicBezTo>
                      <a:pt x="1031" y="269"/>
                      <a:pt x="1029" y="270"/>
                      <a:pt x="1028" y="270"/>
                    </a:cubicBezTo>
                    <a:cubicBezTo>
                      <a:pt x="1026" y="269"/>
                      <a:pt x="1024" y="268"/>
                      <a:pt x="1022" y="267"/>
                    </a:cubicBezTo>
                    <a:cubicBezTo>
                      <a:pt x="1020" y="266"/>
                      <a:pt x="1019" y="265"/>
                      <a:pt x="1017" y="265"/>
                    </a:cubicBezTo>
                    <a:cubicBezTo>
                      <a:pt x="1015" y="265"/>
                      <a:pt x="1013" y="266"/>
                      <a:pt x="1012" y="268"/>
                    </a:cubicBezTo>
                    <a:cubicBezTo>
                      <a:pt x="1011" y="269"/>
                      <a:pt x="1010" y="271"/>
                      <a:pt x="1011" y="272"/>
                    </a:cubicBezTo>
                    <a:cubicBezTo>
                      <a:pt x="1014" y="278"/>
                      <a:pt x="1018" y="283"/>
                      <a:pt x="1025" y="285"/>
                    </a:cubicBezTo>
                    <a:cubicBezTo>
                      <a:pt x="1028" y="286"/>
                      <a:pt x="1032" y="287"/>
                      <a:pt x="1036" y="288"/>
                    </a:cubicBezTo>
                    <a:cubicBezTo>
                      <a:pt x="1038" y="288"/>
                      <a:pt x="1039" y="288"/>
                      <a:pt x="1041" y="289"/>
                    </a:cubicBezTo>
                    <a:cubicBezTo>
                      <a:pt x="1041" y="289"/>
                      <a:pt x="1041" y="290"/>
                      <a:pt x="1042" y="290"/>
                    </a:cubicBezTo>
                    <a:cubicBezTo>
                      <a:pt x="1042" y="291"/>
                      <a:pt x="1041" y="292"/>
                      <a:pt x="1040" y="292"/>
                    </a:cubicBezTo>
                    <a:cubicBezTo>
                      <a:pt x="1038" y="290"/>
                      <a:pt x="1035" y="289"/>
                      <a:pt x="1032" y="290"/>
                    </a:cubicBezTo>
                    <a:cubicBezTo>
                      <a:pt x="1027" y="291"/>
                      <a:pt x="1022" y="290"/>
                      <a:pt x="1017" y="290"/>
                    </a:cubicBezTo>
                    <a:cubicBezTo>
                      <a:pt x="1015" y="289"/>
                      <a:pt x="1012" y="288"/>
                      <a:pt x="1011" y="286"/>
                    </a:cubicBezTo>
                    <a:cubicBezTo>
                      <a:pt x="1010" y="285"/>
                      <a:pt x="1010" y="284"/>
                      <a:pt x="1009" y="283"/>
                    </a:cubicBezTo>
                    <a:cubicBezTo>
                      <a:pt x="1006" y="277"/>
                      <a:pt x="1003" y="272"/>
                      <a:pt x="1002" y="265"/>
                    </a:cubicBezTo>
                    <a:cubicBezTo>
                      <a:pt x="1002" y="259"/>
                      <a:pt x="999" y="254"/>
                      <a:pt x="996" y="250"/>
                    </a:cubicBezTo>
                    <a:cubicBezTo>
                      <a:pt x="995" y="248"/>
                      <a:pt x="993" y="247"/>
                      <a:pt x="992" y="246"/>
                    </a:cubicBezTo>
                    <a:cubicBezTo>
                      <a:pt x="992" y="246"/>
                      <a:pt x="991" y="246"/>
                      <a:pt x="991" y="246"/>
                    </a:cubicBezTo>
                    <a:cubicBezTo>
                      <a:pt x="990" y="247"/>
                      <a:pt x="990" y="247"/>
                      <a:pt x="990" y="248"/>
                    </a:cubicBezTo>
                    <a:cubicBezTo>
                      <a:pt x="991" y="252"/>
                      <a:pt x="993" y="256"/>
                      <a:pt x="994" y="260"/>
                    </a:cubicBezTo>
                    <a:cubicBezTo>
                      <a:pt x="995" y="263"/>
                      <a:pt x="994" y="267"/>
                      <a:pt x="993" y="270"/>
                    </a:cubicBezTo>
                    <a:cubicBezTo>
                      <a:pt x="992" y="271"/>
                      <a:pt x="991" y="272"/>
                      <a:pt x="991" y="272"/>
                    </a:cubicBezTo>
                    <a:cubicBezTo>
                      <a:pt x="988" y="276"/>
                      <a:pt x="987" y="279"/>
                      <a:pt x="988" y="283"/>
                    </a:cubicBezTo>
                    <a:cubicBezTo>
                      <a:pt x="989" y="287"/>
                      <a:pt x="987" y="291"/>
                      <a:pt x="989" y="294"/>
                    </a:cubicBezTo>
                    <a:cubicBezTo>
                      <a:pt x="991" y="297"/>
                      <a:pt x="995" y="300"/>
                      <a:pt x="997" y="302"/>
                    </a:cubicBezTo>
                    <a:cubicBezTo>
                      <a:pt x="999" y="304"/>
                      <a:pt x="1001" y="306"/>
                      <a:pt x="1004" y="308"/>
                    </a:cubicBezTo>
                    <a:cubicBezTo>
                      <a:pt x="1007" y="311"/>
                      <a:pt x="1008" y="314"/>
                      <a:pt x="1008" y="318"/>
                    </a:cubicBezTo>
                    <a:cubicBezTo>
                      <a:pt x="1008" y="322"/>
                      <a:pt x="1008" y="327"/>
                      <a:pt x="1009" y="331"/>
                    </a:cubicBezTo>
                    <a:cubicBezTo>
                      <a:pt x="1010" y="339"/>
                      <a:pt x="1016" y="346"/>
                      <a:pt x="1019" y="354"/>
                    </a:cubicBezTo>
                    <a:cubicBezTo>
                      <a:pt x="1020" y="356"/>
                      <a:pt x="1022" y="356"/>
                      <a:pt x="1024" y="356"/>
                    </a:cubicBezTo>
                    <a:cubicBezTo>
                      <a:pt x="1029" y="356"/>
                      <a:pt x="1033" y="355"/>
                      <a:pt x="1036" y="351"/>
                    </a:cubicBezTo>
                    <a:cubicBezTo>
                      <a:pt x="1040" y="347"/>
                      <a:pt x="1044" y="348"/>
                      <a:pt x="1048" y="350"/>
                    </a:cubicBezTo>
                    <a:cubicBezTo>
                      <a:pt x="1049" y="351"/>
                      <a:pt x="1049" y="351"/>
                      <a:pt x="1049" y="352"/>
                    </a:cubicBezTo>
                    <a:cubicBezTo>
                      <a:pt x="1049" y="352"/>
                      <a:pt x="1049" y="352"/>
                      <a:pt x="1048" y="353"/>
                    </a:cubicBezTo>
                    <a:cubicBezTo>
                      <a:pt x="1044" y="356"/>
                      <a:pt x="1039" y="359"/>
                      <a:pt x="1035" y="363"/>
                    </a:cubicBezTo>
                    <a:cubicBezTo>
                      <a:pt x="1031" y="366"/>
                      <a:pt x="1030" y="372"/>
                      <a:pt x="1034" y="376"/>
                    </a:cubicBezTo>
                    <a:cubicBezTo>
                      <a:pt x="1035" y="378"/>
                      <a:pt x="1037" y="380"/>
                      <a:pt x="1039" y="382"/>
                    </a:cubicBezTo>
                    <a:cubicBezTo>
                      <a:pt x="1041" y="386"/>
                      <a:pt x="1043" y="389"/>
                      <a:pt x="1041" y="393"/>
                    </a:cubicBezTo>
                    <a:cubicBezTo>
                      <a:pt x="1039" y="398"/>
                      <a:pt x="1038" y="404"/>
                      <a:pt x="1038" y="409"/>
                    </a:cubicBezTo>
                    <a:cubicBezTo>
                      <a:pt x="1038" y="412"/>
                      <a:pt x="1037" y="415"/>
                      <a:pt x="1036" y="417"/>
                    </a:cubicBezTo>
                    <a:cubicBezTo>
                      <a:pt x="1033" y="422"/>
                      <a:pt x="1029" y="427"/>
                      <a:pt x="1028" y="433"/>
                    </a:cubicBezTo>
                    <a:cubicBezTo>
                      <a:pt x="1028" y="434"/>
                      <a:pt x="1026" y="435"/>
                      <a:pt x="1025" y="434"/>
                    </a:cubicBezTo>
                    <a:cubicBezTo>
                      <a:pt x="1019" y="434"/>
                      <a:pt x="1012" y="433"/>
                      <a:pt x="1006" y="432"/>
                    </a:cubicBezTo>
                    <a:cubicBezTo>
                      <a:pt x="1005" y="432"/>
                      <a:pt x="1003" y="431"/>
                      <a:pt x="1003" y="431"/>
                    </a:cubicBezTo>
                    <a:cubicBezTo>
                      <a:pt x="1002" y="429"/>
                      <a:pt x="1003" y="428"/>
                      <a:pt x="1003" y="426"/>
                    </a:cubicBezTo>
                    <a:cubicBezTo>
                      <a:pt x="1003" y="426"/>
                      <a:pt x="1002" y="426"/>
                      <a:pt x="1002" y="426"/>
                    </a:cubicBezTo>
                    <a:cubicBezTo>
                      <a:pt x="1001" y="426"/>
                      <a:pt x="1001" y="426"/>
                      <a:pt x="1002" y="425"/>
                    </a:cubicBezTo>
                    <a:cubicBezTo>
                      <a:pt x="1002" y="425"/>
                      <a:pt x="1002" y="426"/>
                      <a:pt x="1003" y="426"/>
                    </a:cubicBezTo>
                    <a:cubicBezTo>
                      <a:pt x="1003" y="426"/>
                      <a:pt x="1003" y="426"/>
                      <a:pt x="1003" y="426"/>
                    </a:cubicBezTo>
                    <a:cubicBezTo>
                      <a:pt x="1004" y="427"/>
                      <a:pt x="1005" y="428"/>
                      <a:pt x="1007" y="428"/>
                    </a:cubicBezTo>
                    <a:cubicBezTo>
                      <a:pt x="1012" y="430"/>
                      <a:pt x="1017" y="429"/>
                      <a:pt x="1019" y="423"/>
                    </a:cubicBezTo>
                    <a:cubicBezTo>
                      <a:pt x="1023" y="414"/>
                      <a:pt x="1025" y="403"/>
                      <a:pt x="1027" y="393"/>
                    </a:cubicBezTo>
                    <a:cubicBezTo>
                      <a:pt x="1027" y="392"/>
                      <a:pt x="1027" y="390"/>
                      <a:pt x="1026" y="388"/>
                    </a:cubicBezTo>
                    <a:cubicBezTo>
                      <a:pt x="1023" y="384"/>
                      <a:pt x="1022" y="380"/>
                      <a:pt x="1023" y="376"/>
                    </a:cubicBezTo>
                    <a:cubicBezTo>
                      <a:pt x="1024" y="373"/>
                      <a:pt x="1022" y="370"/>
                      <a:pt x="1020" y="369"/>
                    </a:cubicBezTo>
                    <a:cubicBezTo>
                      <a:pt x="1018" y="367"/>
                      <a:pt x="1015" y="366"/>
                      <a:pt x="1013" y="364"/>
                    </a:cubicBezTo>
                    <a:cubicBezTo>
                      <a:pt x="1010" y="362"/>
                      <a:pt x="1008" y="359"/>
                      <a:pt x="1006" y="355"/>
                    </a:cubicBezTo>
                    <a:cubicBezTo>
                      <a:pt x="1002" y="342"/>
                      <a:pt x="997" y="330"/>
                      <a:pt x="994" y="317"/>
                    </a:cubicBezTo>
                    <a:cubicBezTo>
                      <a:pt x="991" y="310"/>
                      <a:pt x="988" y="303"/>
                      <a:pt x="981" y="299"/>
                    </a:cubicBezTo>
                    <a:cubicBezTo>
                      <a:pt x="978" y="296"/>
                      <a:pt x="976" y="293"/>
                      <a:pt x="976" y="289"/>
                    </a:cubicBezTo>
                    <a:cubicBezTo>
                      <a:pt x="976" y="278"/>
                      <a:pt x="974" y="267"/>
                      <a:pt x="971" y="256"/>
                    </a:cubicBezTo>
                    <a:cubicBezTo>
                      <a:pt x="971" y="254"/>
                      <a:pt x="969" y="252"/>
                      <a:pt x="967" y="251"/>
                    </a:cubicBezTo>
                    <a:cubicBezTo>
                      <a:pt x="959" y="248"/>
                      <a:pt x="950" y="246"/>
                      <a:pt x="941" y="249"/>
                    </a:cubicBezTo>
                    <a:cubicBezTo>
                      <a:pt x="940" y="250"/>
                      <a:pt x="937" y="249"/>
                      <a:pt x="935" y="249"/>
                    </a:cubicBezTo>
                    <a:cubicBezTo>
                      <a:pt x="934" y="250"/>
                      <a:pt x="932" y="251"/>
                      <a:pt x="932" y="253"/>
                    </a:cubicBezTo>
                    <a:cubicBezTo>
                      <a:pt x="931" y="255"/>
                      <a:pt x="931" y="258"/>
                      <a:pt x="931" y="261"/>
                    </a:cubicBezTo>
                    <a:cubicBezTo>
                      <a:pt x="932" y="270"/>
                      <a:pt x="932" y="278"/>
                      <a:pt x="933" y="287"/>
                    </a:cubicBezTo>
                    <a:cubicBezTo>
                      <a:pt x="933" y="292"/>
                      <a:pt x="932" y="296"/>
                      <a:pt x="929" y="299"/>
                    </a:cubicBezTo>
                    <a:cubicBezTo>
                      <a:pt x="925" y="303"/>
                      <a:pt x="924" y="308"/>
                      <a:pt x="925" y="313"/>
                    </a:cubicBezTo>
                    <a:cubicBezTo>
                      <a:pt x="925" y="317"/>
                      <a:pt x="925" y="320"/>
                      <a:pt x="928" y="322"/>
                    </a:cubicBezTo>
                    <a:cubicBezTo>
                      <a:pt x="931" y="324"/>
                      <a:pt x="934" y="326"/>
                      <a:pt x="934" y="329"/>
                    </a:cubicBezTo>
                    <a:cubicBezTo>
                      <a:pt x="935" y="334"/>
                      <a:pt x="939" y="338"/>
                      <a:pt x="936" y="344"/>
                    </a:cubicBezTo>
                    <a:cubicBezTo>
                      <a:pt x="936" y="345"/>
                      <a:pt x="936" y="346"/>
                      <a:pt x="936" y="347"/>
                    </a:cubicBezTo>
                    <a:cubicBezTo>
                      <a:pt x="939" y="351"/>
                      <a:pt x="941" y="355"/>
                      <a:pt x="944" y="360"/>
                    </a:cubicBezTo>
                    <a:cubicBezTo>
                      <a:pt x="944" y="360"/>
                      <a:pt x="946" y="360"/>
                      <a:pt x="947" y="359"/>
                    </a:cubicBezTo>
                    <a:cubicBezTo>
                      <a:pt x="949" y="358"/>
                      <a:pt x="952" y="357"/>
                      <a:pt x="954" y="360"/>
                    </a:cubicBezTo>
                    <a:cubicBezTo>
                      <a:pt x="958" y="365"/>
                      <a:pt x="963" y="370"/>
                      <a:pt x="969" y="372"/>
                    </a:cubicBezTo>
                    <a:cubicBezTo>
                      <a:pt x="970" y="372"/>
                      <a:pt x="971" y="374"/>
                      <a:pt x="971" y="374"/>
                    </a:cubicBezTo>
                    <a:cubicBezTo>
                      <a:pt x="971" y="377"/>
                      <a:pt x="971" y="380"/>
                      <a:pt x="971" y="383"/>
                    </a:cubicBezTo>
                    <a:cubicBezTo>
                      <a:pt x="970" y="384"/>
                      <a:pt x="968" y="385"/>
                      <a:pt x="967" y="384"/>
                    </a:cubicBezTo>
                    <a:cubicBezTo>
                      <a:pt x="964" y="382"/>
                      <a:pt x="960" y="380"/>
                      <a:pt x="957" y="378"/>
                    </a:cubicBezTo>
                    <a:cubicBezTo>
                      <a:pt x="955" y="376"/>
                      <a:pt x="953" y="375"/>
                      <a:pt x="950" y="374"/>
                    </a:cubicBezTo>
                    <a:cubicBezTo>
                      <a:pt x="946" y="372"/>
                      <a:pt x="942" y="371"/>
                      <a:pt x="938" y="369"/>
                    </a:cubicBezTo>
                    <a:cubicBezTo>
                      <a:pt x="934" y="368"/>
                      <a:pt x="931" y="366"/>
                      <a:pt x="927" y="364"/>
                    </a:cubicBezTo>
                    <a:cubicBezTo>
                      <a:pt x="922" y="365"/>
                      <a:pt x="920" y="360"/>
                      <a:pt x="916" y="359"/>
                    </a:cubicBezTo>
                    <a:cubicBezTo>
                      <a:pt x="908" y="355"/>
                      <a:pt x="900" y="353"/>
                      <a:pt x="892" y="355"/>
                    </a:cubicBezTo>
                    <a:cubicBezTo>
                      <a:pt x="891" y="355"/>
                      <a:pt x="890" y="355"/>
                      <a:pt x="889" y="355"/>
                    </a:cubicBezTo>
                    <a:cubicBezTo>
                      <a:pt x="879" y="355"/>
                      <a:pt x="870" y="354"/>
                      <a:pt x="862" y="347"/>
                    </a:cubicBezTo>
                    <a:cubicBezTo>
                      <a:pt x="859" y="344"/>
                      <a:pt x="854" y="342"/>
                      <a:pt x="850" y="339"/>
                    </a:cubicBezTo>
                    <a:cubicBezTo>
                      <a:pt x="849" y="338"/>
                      <a:pt x="847" y="339"/>
                      <a:pt x="846" y="341"/>
                    </a:cubicBezTo>
                    <a:cubicBezTo>
                      <a:pt x="846" y="341"/>
                      <a:pt x="845" y="341"/>
                      <a:pt x="845" y="342"/>
                    </a:cubicBezTo>
                    <a:cubicBezTo>
                      <a:pt x="844" y="347"/>
                      <a:pt x="845" y="351"/>
                      <a:pt x="849" y="354"/>
                    </a:cubicBezTo>
                    <a:cubicBezTo>
                      <a:pt x="853" y="357"/>
                      <a:pt x="860" y="357"/>
                      <a:pt x="863" y="362"/>
                    </a:cubicBezTo>
                    <a:cubicBezTo>
                      <a:pt x="863" y="363"/>
                      <a:pt x="865" y="363"/>
                      <a:pt x="866" y="363"/>
                    </a:cubicBezTo>
                    <a:cubicBezTo>
                      <a:pt x="868" y="364"/>
                      <a:pt x="870" y="365"/>
                      <a:pt x="872" y="367"/>
                    </a:cubicBezTo>
                    <a:cubicBezTo>
                      <a:pt x="875" y="370"/>
                      <a:pt x="878" y="374"/>
                      <a:pt x="881" y="378"/>
                    </a:cubicBezTo>
                    <a:cubicBezTo>
                      <a:pt x="882" y="380"/>
                      <a:pt x="882" y="383"/>
                      <a:pt x="880" y="384"/>
                    </a:cubicBezTo>
                    <a:cubicBezTo>
                      <a:pt x="877" y="387"/>
                      <a:pt x="873" y="389"/>
                      <a:pt x="872" y="394"/>
                    </a:cubicBezTo>
                    <a:cubicBezTo>
                      <a:pt x="872" y="394"/>
                      <a:pt x="871" y="394"/>
                      <a:pt x="870" y="394"/>
                    </a:cubicBezTo>
                    <a:cubicBezTo>
                      <a:pt x="870" y="394"/>
                      <a:pt x="868" y="393"/>
                      <a:pt x="868" y="392"/>
                    </a:cubicBezTo>
                    <a:cubicBezTo>
                      <a:pt x="867" y="390"/>
                      <a:pt x="867" y="388"/>
                      <a:pt x="866" y="386"/>
                    </a:cubicBezTo>
                    <a:cubicBezTo>
                      <a:pt x="865" y="384"/>
                      <a:pt x="862" y="382"/>
                      <a:pt x="860" y="383"/>
                    </a:cubicBezTo>
                    <a:cubicBezTo>
                      <a:pt x="856" y="385"/>
                      <a:pt x="852" y="388"/>
                      <a:pt x="848" y="387"/>
                    </a:cubicBezTo>
                    <a:cubicBezTo>
                      <a:pt x="847" y="387"/>
                      <a:pt x="846" y="388"/>
                      <a:pt x="846" y="388"/>
                    </a:cubicBezTo>
                    <a:cubicBezTo>
                      <a:pt x="845" y="392"/>
                      <a:pt x="841" y="393"/>
                      <a:pt x="837" y="393"/>
                    </a:cubicBezTo>
                    <a:cubicBezTo>
                      <a:pt x="833" y="393"/>
                      <a:pt x="829" y="394"/>
                      <a:pt x="826" y="397"/>
                    </a:cubicBezTo>
                    <a:cubicBezTo>
                      <a:pt x="824" y="401"/>
                      <a:pt x="819" y="402"/>
                      <a:pt x="816" y="404"/>
                    </a:cubicBezTo>
                    <a:cubicBezTo>
                      <a:pt x="814" y="405"/>
                      <a:pt x="812" y="404"/>
                      <a:pt x="811" y="404"/>
                    </a:cubicBezTo>
                    <a:cubicBezTo>
                      <a:pt x="811" y="403"/>
                      <a:pt x="811" y="402"/>
                      <a:pt x="811" y="401"/>
                    </a:cubicBezTo>
                    <a:cubicBezTo>
                      <a:pt x="812" y="397"/>
                      <a:pt x="810" y="393"/>
                      <a:pt x="807" y="390"/>
                    </a:cubicBezTo>
                    <a:cubicBezTo>
                      <a:pt x="803" y="389"/>
                      <a:pt x="801" y="390"/>
                      <a:pt x="799" y="394"/>
                    </a:cubicBezTo>
                    <a:cubicBezTo>
                      <a:pt x="799" y="395"/>
                      <a:pt x="798" y="396"/>
                      <a:pt x="797" y="396"/>
                    </a:cubicBezTo>
                    <a:cubicBezTo>
                      <a:pt x="794" y="396"/>
                      <a:pt x="793" y="399"/>
                      <a:pt x="791" y="400"/>
                    </a:cubicBezTo>
                    <a:cubicBezTo>
                      <a:pt x="788" y="402"/>
                      <a:pt x="786" y="402"/>
                      <a:pt x="783" y="403"/>
                    </a:cubicBezTo>
                    <a:cubicBezTo>
                      <a:pt x="779" y="404"/>
                      <a:pt x="776" y="406"/>
                      <a:pt x="774" y="409"/>
                    </a:cubicBezTo>
                    <a:cubicBezTo>
                      <a:pt x="768" y="416"/>
                      <a:pt x="761" y="423"/>
                      <a:pt x="753" y="428"/>
                    </a:cubicBezTo>
                    <a:cubicBezTo>
                      <a:pt x="751" y="430"/>
                      <a:pt x="750" y="431"/>
                      <a:pt x="750" y="434"/>
                    </a:cubicBezTo>
                    <a:cubicBezTo>
                      <a:pt x="750" y="436"/>
                      <a:pt x="749" y="439"/>
                      <a:pt x="749" y="442"/>
                    </a:cubicBezTo>
                    <a:cubicBezTo>
                      <a:pt x="749" y="443"/>
                      <a:pt x="748" y="444"/>
                      <a:pt x="747" y="444"/>
                    </a:cubicBezTo>
                    <a:cubicBezTo>
                      <a:pt x="743" y="449"/>
                      <a:pt x="734" y="449"/>
                      <a:pt x="731" y="446"/>
                    </a:cubicBezTo>
                    <a:cubicBezTo>
                      <a:pt x="728" y="443"/>
                      <a:pt x="726" y="441"/>
                      <a:pt x="724" y="439"/>
                    </a:cubicBezTo>
                    <a:cubicBezTo>
                      <a:pt x="722" y="436"/>
                      <a:pt x="722" y="433"/>
                      <a:pt x="724" y="431"/>
                    </a:cubicBezTo>
                    <a:cubicBezTo>
                      <a:pt x="726" y="429"/>
                      <a:pt x="729" y="428"/>
                      <a:pt x="732" y="426"/>
                    </a:cubicBezTo>
                    <a:cubicBezTo>
                      <a:pt x="734" y="425"/>
                      <a:pt x="734" y="422"/>
                      <a:pt x="733" y="420"/>
                    </a:cubicBezTo>
                    <a:cubicBezTo>
                      <a:pt x="730" y="417"/>
                      <a:pt x="728" y="415"/>
                      <a:pt x="726" y="413"/>
                    </a:cubicBezTo>
                    <a:cubicBezTo>
                      <a:pt x="723" y="407"/>
                      <a:pt x="718" y="405"/>
                      <a:pt x="712" y="407"/>
                    </a:cubicBezTo>
                    <a:cubicBezTo>
                      <a:pt x="707" y="407"/>
                      <a:pt x="703" y="407"/>
                      <a:pt x="699" y="406"/>
                    </a:cubicBezTo>
                    <a:cubicBezTo>
                      <a:pt x="698" y="406"/>
                      <a:pt x="698" y="407"/>
                      <a:pt x="698" y="407"/>
                    </a:cubicBezTo>
                    <a:cubicBezTo>
                      <a:pt x="697" y="408"/>
                      <a:pt x="697" y="409"/>
                      <a:pt x="698" y="410"/>
                    </a:cubicBezTo>
                    <a:cubicBezTo>
                      <a:pt x="706" y="416"/>
                      <a:pt x="708" y="424"/>
                      <a:pt x="707" y="433"/>
                    </a:cubicBezTo>
                    <a:cubicBezTo>
                      <a:pt x="706" y="435"/>
                      <a:pt x="706" y="438"/>
                      <a:pt x="706" y="440"/>
                    </a:cubicBezTo>
                    <a:cubicBezTo>
                      <a:pt x="706" y="442"/>
                      <a:pt x="707" y="444"/>
                      <a:pt x="709" y="445"/>
                    </a:cubicBezTo>
                    <a:cubicBezTo>
                      <a:pt x="713" y="447"/>
                      <a:pt x="714" y="451"/>
                      <a:pt x="714" y="455"/>
                    </a:cubicBezTo>
                    <a:cubicBezTo>
                      <a:pt x="714" y="457"/>
                      <a:pt x="714" y="459"/>
                      <a:pt x="714" y="461"/>
                    </a:cubicBezTo>
                    <a:cubicBezTo>
                      <a:pt x="714" y="463"/>
                      <a:pt x="711" y="465"/>
                      <a:pt x="709" y="465"/>
                    </a:cubicBezTo>
                    <a:cubicBezTo>
                      <a:pt x="706" y="464"/>
                      <a:pt x="703" y="464"/>
                      <a:pt x="700" y="463"/>
                    </a:cubicBezTo>
                    <a:cubicBezTo>
                      <a:pt x="695" y="462"/>
                      <a:pt x="691" y="462"/>
                      <a:pt x="688" y="467"/>
                    </a:cubicBezTo>
                    <a:cubicBezTo>
                      <a:pt x="687" y="469"/>
                      <a:pt x="685" y="471"/>
                      <a:pt x="682" y="472"/>
                    </a:cubicBezTo>
                    <a:cubicBezTo>
                      <a:pt x="679" y="475"/>
                      <a:pt x="677" y="478"/>
                      <a:pt x="675" y="481"/>
                    </a:cubicBezTo>
                    <a:cubicBezTo>
                      <a:pt x="670" y="488"/>
                      <a:pt x="667" y="490"/>
                      <a:pt x="675" y="499"/>
                    </a:cubicBezTo>
                    <a:cubicBezTo>
                      <a:pt x="676" y="500"/>
                      <a:pt x="677" y="501"/>
                      <a:pt x="677" y="502"/>
                    </a:cubicBezTo>
                    <a:cubicBezTo>
                      <a:pt x="678" y="504"/>
                      <a:pt x="677" y="506"/>
                      <a:pt x="676" y="508"/>
                    </a:cubicBezTo>
                    <a:cubicBezTo>
                      <a:pt x="675" y="510"/>
                      <a:pt x="672" y="511"/>
                      <a:pt x="670" y="510"/>
                    </a:cubicBezTo>
                    <a:cubicBezTo>
                      <a:pt x="663" y="506"/>
                      <a:pt x="654" y="505"/>
                      <a:pt x="647" y="499"/>
                    </a:cubicBezTo>
                    <a:cubicBezTo>
                      <a:pt x="645" y="498"/>
                      <a:pt x="644" y="498"/>
                      <a:pt x="642" y="498"/>
                    </a:cubicBezTo>
                    <a:cubicBezTo>
                      <a:pt x="641" y="497"/>
                      <a:pt x="639" y="498"/>
                      <a:pt x="638" y="499"/>
                    </a:cubicBezTo>
                    <a:cubicBezTo>
                      <a:pt x="637" y="501"/>
                      <a:pt x="636" y="504"/>
                      <a:pt x="636" y="506"/>
                    </a:cubicBezTo>
                    <a:cubicBezTo>
                      <a:pt x="635" y="508"/>
                      <a:pt x="635" y="510"/>
                      <a:pt x="637" y="512"/>
                    </a:cubicBezTo>
                    <a:cubicBezTo>
                      <a:pt x="640" y="516"/>
                      <a:pt x="644" y="519"/>
                      <a:pt x="649" y="519"/>
                    </a:cubicBezTo>
                    <a:cubicBezTo>
                      <a:pt x="650" y="519"/>
                      <a:pt x="651" y="520"/>
                      <a:pt x="652" y="520"/>
                    </a:cubicBezTo>
                    <a:cubicBezTo>
                      <a:pt x="654" y="521"/>
                      <a:pt x="654" y="523"/>
                      <a:pt x="654" y="524"/>
                    </a:cubicBezTo>
                    <a:cubicBezTo>
                      <a:pt x="654" y="527"/>
                      <a:pt x="651" y="530"/>
                      <a:pt x="649" y="529"/>
                    </a:cubicBezTo>
                    <a:cubicBezTo>
                      <a:pt x="643" y="528"/>
                      <a:pt x="638" y="528"/>
                      <a:pt x="634" y="523"/>
                    </a:cubicBezTo>
                    <a:cubicBezTo>
                      <a:pt x="632" y="520"/>
                      <a:pt x="629" y="519"/>
                      <a:pt x="625" y="518"/>
                    </a:cubicBezTo>
                    <a:cubicBezTo>
                      <a:pt x="623" y="518"/>
                      <a:pt x="621" y="516"/>
                      <a:pt x="621" y="514"/>
                    </a:cubicBezTo>
                    <a:cubicBezTo>
                      <a:pt x="620" y="509"/>
                      <a:pt x="618" y="505"/>
                      <a:pt x="615" y="500"/>
                    </a:cubicBezTo>
                    <a:cubicBezTo>
                      <a:pt x="613" y="498"/>
                      <a:pt x="614" y="494"/>
                      <a:pt x="614" y="491"/>
                    </a:cubicBezTo>
                    <a:cubicBezTo>
                      <a:pt x="615" y="483"/>
                      <a:pt x="612" y="479"/>
                      <a:pt x="605" y="476"/>
                    </a:cubicBezTo>
                    <a:cubicBezTo>
                      <a:pt x="602" y="474"/>
                      <a:pt x="599" y="473"/>
                      <a:pt x="597" y="471"/>
                    </a:cubicBezTo>
                    <a:cubicBezTo>
                      <a:pt x="594" y="468"/>
                      <a:pt x="591" y="466"/>
                      <a:pt x="589" y="463"/>
                    </a:cubicBezTo>
                    <a:cubicBezTo>
                      <a:pt x="589" y="463"/>
                      <a:pt x="589" y="463"/>
                      <a:pt x="589" y="463"/>
                    </a:cubicBezTo>
                    <a:cubicBezTo>
                      <a:pt x="589" y="462"/>
                      <a:pt x="588" y="462"/>
                      <a:pt x="588" y="462"/>
                    </a:cubicBezTo>
                    <a:cubicBezTo>
                      <a:pt x="587" y="461"/>
                      <a:pt x="587" y="461"/>
                      <a:pt x="586" y="460"/>
                    </a:cubicBezTo>
                    <a:cubicBezTo>
                      <a:pt x="586" y="460"/>
                      <a:pt x="586" y="460"/>
                      <a:pt x="585" y="459"/>
                    </a:cubicBezTo>
                    <a:cubicBezTo>
                      <a:pt x="585" y="459"/>
                      <a:pt x="585" y="459"/>
                      <a:pt x="585" y="459"/>
                    </a:cubicBezTo>
                    <a:cubicBezTo>
                      <a:pt x="586" y="459"/>
                      <a:pt x="586" y="459"/>
                      <a:pt x="586" y="459"/>
                    </a:cubicBezTo>
                    <a:cubicBezTo>
                      <a:pt x="586" y="459"/>
                      <a:pt x="586" y="460"/>
                      <a:pt x="586" y="460"/>
                    </a:cubicBezTo>
                    <a:cubicBezTo>
                      <a:pt x="587" y="460"/>
                      <a:pt x="588" y="461"/>
                      <a:pt x="588" y="462"/>
                    </a:cubicBezTo>
                    <a:cubicBezTo>
                      <a:pt x="589" y="462"/>
                      <a:pt x="589" y="462"/>
                      <a:pt x="589" y="462"/>
                    </a:cubicBezTo>
                    <a:cubicBezTo>
                      <a:pt x="589" y="462"/>
                      <a:pt x="589" y="463"/>
                      <a:pt x="589" y="463"/>
                    </a:cubicBezTo>
                    <a:cubicBezTo>
                      <a:pt x="594" y="463"/>
                      <a:pt x="598" y="464"/>
                      <a:pt x="603" y="466"/>
                    </a:cubicBezTo>
                    <a:cubicBezTo>
                      <a:pt x="615" y="471"/>
                      <a:pt x="627" y="474"/>
                      <a:pt x="639" y="476"/>
                    </a:cubicBezTo>
                    <a:cubicBezTo>
                      <a:pt x="649" y="478"/>
                      <a:pt x="658" y="476"/>
                      <a:pt x="667" y="473"/>
                    </a:cubicBezTo>
                    <a:cubicBezTo>
                      <a:pt x="668" y="472"/>
                      <a:pt x="670" y="471"/>
                      <a:pt x="671" y="470"/>
                    </a:cubicBezTo>
                    <a:cubicBezTo>
                      <a:pt x="676" y="464"/>
                      <a:pt x="680" y="458"/>
                      <a:pt x="681" y="450"/>
                    </a:cubicBezTo>
                    <a:cubicBezTo>
                      <a:pt x="681" y="448"/>
                      <a:pt x="681" y="445"/>
                      <a:pt x="680" y="443"/>
                    </a:cubicBezTo>
                    <a:cubicBezTo>
                      <a:pt x="676" y="439"/>
                      <a:pt x="674" y="433"/>
                      <a:pt x="668" y="430"/>
                    </a:cubicBezTo>
                    <a:cubicBezTo>
                      <a:pt x="665" y="429"/>
                      <a:pt x="663" y="427"/>
                      <a:pt x="661" y="425"/>
                    </a:cubicBezTo>
                    <a:cubicBezTo>
                      <a:pt x="659" y="423"/>
                      <a:pt x="657" y="421"/>
                      <a:pt x="653" y="421"/>
                    </a:cubicBezTo>
                    <a:cubicBezTo>
                      <a:pt x="648" y="420"/>
                      <a:pt x="643" y="417"/>
                      <a:pt x="638" y="414"/>
                    </a:cubicBezTo>
                    <a:cubicBezTo>
                      <a:pt x="634" y="410"/>
                      <a:pt x="629" y="407"/>
                      <a:pt x="625" y="405"/>
                    </a:cubicBezTo>
                    <a:cubicBezTo>
                      <a:pt x="611" y="397"/>
                      <a:pt x="607" y="396"/>
                      <a:pt x="592" y="396"/>
                    </a:cubicBezTo>
                    <a:cubicBezTo>
                      <a:pt x="590" y="396"/>
                      <a:pt x="588" y="397"/>
                      <a:pt x="585" y="396"/>
                    </a:cubicBezTo>
                    <a:cubicBezTo>
                      <a:pt x="583" y="396"/>
                      <a:pt x="580" y="396"/>
                      <a:pt x="577" y="396"/>
                    </a:cubicBezTo>
                    <a:cubicBezTo>
                      <a:pt x="575" y="395"/>
                      <a:pt x="576" y="393"/>
                      <a:pt x="576" y="392"/>
                    </a:cubicBezTo>
                    <a:cubicBezTo>
                      <a:pt x="577" y="390"/>
                      <a:pt x="577" y="388"/>
                      <a:pt x="575" y="387"/>
                    </a:cubicBezTo>
                    <a:cubicBezTo>
                      <a:pt x="574" y="386"/>
                      <a:pt x="572" y="385"/>
                      <a:pt x="570" y="384"/>
                    </a:cubicBezTo>
                    <a:cubicBezTo>
                      <a:pt x="568" y="383"/>
                      <a:pt x="565" y="383"/>
                      <a:pt x="564" y="385"/>
                    </a:cubicBezTo>
                    <a:cubicBezTo>
                      <a:pt x="561" y="388"/>
                      <a:pt x="559" y="389"/>
                      <a:pt x="555" y="388"/>
                    </a:cubicBezTo>
                    <a:cubicBezTo>
                      <a:pt x="552" y="386"/>
                      <a:pt x="549" y="387"/>
                      <a:pt x="545" y="387"/>
                    </a:cubicBezTo>
                    <a:cubicBezTo>
                      <a:pt x="544" y="388"/>
                      <a:pt x="542" y="387"/>
                      <a:pt x="541" y="386"/>
                    </a:cubicBezTo>
                    <a:cubicBezTo>
                      <a:pt x="540" y="385"/>
                      <a:pt x="540" y="384"/>
                      <a:pt x="540" y="383"/>
                    </a:cubicBezTo>
                    <a:cubicBezTo>
                      <a:pt x="539" y="382"/>
                      <a:pt x="540" y="381"/>
                      <a:pt x="542" y="381"/>
                    </a:cubicBezTo>
                    <a:cubicBezTo>
                      <a:pt x="544" y="381"/>
                      <a:pt x="547" y="380"/>
                      <a:pt x="549" y="378"/>
                    </a:cubicBezTo>
                    <a:cubicBezTo>
                      <a:pt x="551" y="377"/>
                      <a:pt x="553" y="375"/>
                      <a:pt x="555" y="373"/>
                    </a:cubicBezTo>
                    <a:cubicBezTo>
                      <a:pt x="557" y="372"/>
                      <a:pt x="556" y="370"/>
                      <a:pt x="555" y="369"/>
                    </a:cubicBezTo>
                    <a:cubicBezTo>
                      <a:pt x="548" y="365"/>
                      <a:pt x="540" y="362"/>
                      <a:pt x="532" y="360"/>
                    </a:cubicBezTo>
                    <a:cubicBezTo>
                      <a:pt x="531" y="360"/>
                      <a:pt x="529" y="361"/>
                      <a:pt x="528" y="362"/>
                    </a:cubicBezTo>
                    <a:cubicBezTo>
                      <a:pt x="527" y="362"/>
                      <a:pt x="526" y="363"/>
                      <a:pt x="526" y="364"/>
                    </a:cubicBezTo>
                    <a:cubicBezTo>
                      <a:pt x="525" y="366"/>
                      <a:pt x="524" y="366"/>
                      <a:pt x="523" y="365"/>
                    </a:cubicBezTo>
                    <a:cubicBezTo>
                      <a:pt x="523" y="365"/>
                      <a:pt x="523" y="364"/>
                      <a:pt x="523" y="364"/>
                    </a:cubicBezTo>
                    <a:cubicBezTo>
                      <a:pt x="523" y="362"/>
                      <a:pt x="523" y="361"/>
                      <a:pt x="523" y="359"/>
                    </a:cubicBezTo>
                    <a:cubicBezTo>
                      <a:pt x="523" y="356"/>
                      <a:pt x="521" y="354"/>
                      <a:pt x="518" y="353"/>
                    </a:cubicBezTo>
                    <a:cubicBezTo>
                      <a:pt x="516" y="352"/>
                      <a:pt x="514" y="353"/>
                      <a:pt x="512" y="355"/>
                    </a:cubicBezTo>
                    <a:cubicBezTo>
                      <a:pt x="511" y="356"/>
                      <a:pt x="509" y="358"/>
                      <a:pt x="509" y="360"/>
                    </a:cubicBezTo>
                    <a:cubicBezTo>
                      <a:pt x="509" y="362"/>
                      <a:pt x="509" y="363"/>
                      <a:pt x="508" y="365"/>
                    </a:cubicBezTo>
                    <a:cubicBezTo>
                      <a:pt x="507" y="366"/>
                      <a:pt x="506" y="366"/>
                      <a:pt x="505" y="366"/>
                    </a:cubicBezTo>
                    <a:cubicBezTo>
                      <a:pt x="505" y="367"/>
                      <a:pt x="504" y="366"/>
                      <a:pt x="504" y="365"/>
                    </a:cubicBezTo>
                    <a:cubicBezTo>
                      <a:pt x="503" y="363"/>
                      <a:pt x="503" y="360"/>
                      <a:pt x="499" y="360"/>
                    </a:cubicBezTo>
                    <a:cubicBezTo>
                      <a:pt x="497" y="361"/>
                      <a:pt x="497" y="358"/>
                      <a:pt x="497" y="357"/>
                    </a:cubicBezTo>
                    <a:cubicBezTo>
                      <a:pt x="496" y="353"/>
                      <a:pt x="492" y="352"/>
                      <a:pt x="491" y="354"/>
                    </a:cubicBezTo>
                    <a:cubicBezTo>
                      <a:pt x="488" y="359"/>
                      <a:pt x="482" y="359"/>
                      <a:pt x="479" y="363"/>
                    </a:cubicBezTo>
                    <a:cubicBezTo>
                      <a:pt x="475" y="364"/>
                      <a:pt x="472" y="367"/>
                      <a:pt x="468" y="369"/>
                    </a:cubicBezTo>
                    <a:cubicBezTo>
                      <a:pt x="468" y="369"/>
                      <a:pt x="467" y="369"/>
                      <a:pt x="467" y="369"/>
                    </a:cubicBezTo>
                    <a:cubicBezTo>
                      <a:pt x="467" y="369"/>
                      <a:pt x="467" y="369"/>
                      <a:pt x="467" y="369"/>
                    </a:cubicBezTo>
                    <a:cubicBezTo>
                      <a:pt x="466" y="370"/>
                      <a:pt x="466" y="370"/>
                      <a:pt x="466" y="370"/>
                    </a:cubicBezTo>
                    <a:cubicBezTo>
                      <a:pt x="466" y="369"/>
                      <a:pt x="466" y="369"/>
                      <a:pt x="466" y="369"/>
                    </a:cubicBezTo>
                    <a:cubicBezTo>
                      <a:pt x="466" y="369"/>
                      <a:pt x="467" y="369"/>
                      <a:pt x="467" y="369"/>
                    </a:cubicBezTo>
                    <a:cubicBezTo>
                      <a:pt x="467" y="368"/>
                      <a:pt x="467" y="367"/>
                      <a:pt x="466" y="367"/>
                    </a:cubicBezTo>
                    <a:cubicBezTo>
                      <a:pt x="466" y="366"/>
                      <a:pt x="465" y="366"/>
                      <a:pt x="465" y="366"/>
                    </a:cubicBezTo>
                    <a:cubicBezTo>
                      <a:pt x="458" y="366"/>
                      <a:pt x="457" y="367"/>
                      <a:pt x="459" y="373"/>
                    </a:cubicBezTo>
                    <a:cubicBezTo>
                      <a:pt x="459" y="374"/>
                      <a:pt x="459" y="375"/>
                      <a:pt x="459" y="376"/>
                    </a:cubicBezTo>
                    <a:cubicBezTo>
                      <a:pt x="459" y="376"/>
                      <a:pt x="460" y="376"/>
                      <a:pt x="460" y="376"/>
                    </a:cubicBezTo>
                    <a:cubicBezTo>
                      <a:pt x="460" y="377"/>
                      <a:pt x="460" y="377"/>
                      <a:pt x="460" y="377"/>
                    </a:cubicBezTo>
                    <a:cubicBezTo>
                      <a:pt x="459" y="376"/>
                      <a:pt x="459" y="376"/>
                      <a:pt x="459" y="376"/>
                    </a:cubicBezTo>
                    <a:cubicBezTo>
                      <a:pt x="459" y="376"/>
                      <a:pt x="459" y="376"/>
                      <a:pt x="459" y="376"/>
                    </a:cubicBezTo>
                    <a:cubicBezTo>
                      <a:pt x="453" y="376"/>
                      <a:pt x="447" y="379"/>
                      <a:pt x="441" y="382"/>
                    </a:cubicBezTo>
                    <a:cubicBezTo>
                      <a:pt x="441" y="382"/>
                      <a:pt x="441" y="384"/>
                      <a:pt x="441" y="385"/>
                    </a:cubicBezTo>
                    <a:cubicBezTo>
                      <a:pt x="441" y="386"/>
                      <a:pt x="442" y="388"/>
                      <a:pt x="442" y="389"/>
                    </a:cubicBezTo>
                    <a:cubicBezTo>
                      <a:pt x="441" y="391"/>
                      <a:pt x="439" y="390"/>
                      <a:pt x="438" y="391"/>
                    </a:cubicBezTo>
                    <a:cubicBezTo>
                      <a:pt x="435" y="391"/>
                      <a:pt x="432" y="392"/>
                      <a:pt x="430" y="393"/>
                    </a:cubicBezTo>
                    <a:cubicBezTo>
                      <a:pt x="430" y="393"/>
                      <a:pt x="430" y="393"/>
                      <a:pt x="430" y="393"/>
                    </a:cubicBezTo>
                    <a:cubicBezTo>
                      <a:pt x="430" y="393"/>
                      <a:pt x="430" y="393"/>
                      <a:pt x="430" y="393"/>
                    </a:cubicBezTo>
                    <a:cubicBezTo>
                      <a:pt x="430" y="393"/>
                      <a:pt x="430" y="393"/>
                      <a:pt x="430" y="393"/>
                    </a:cubicBezTo>
                    <a:cubicBezTo>
                      <a:pt x="429" y="393"/>
                      <a:pt x="429" y="393"/>
                      <a:pt x="428" y="393"/>
                    </a:cubicBezTo>
                    <a:cubicBezTo>
                      <a:pt x="429" y="393"/>
                      <a:pt x="429" y="393"/>
                      <a:pt x="430" y="393"/>
                    </a:cubicBezTo>
                    <a:cubicBezTo>
                      <a:pt x="430" y="391"/>
                      <a:pt x="430" y="390"/>
                      <a:pt x="430" y="388"/>
                    </a:cubicBezTo>
                    <a:cubicBezTo>
                      <a:pt x="430" y="386"/>
                      <a:pt x="428" y="386"/>
                      <a:pt x="427" y="385"/>
                    </a:cubicBezTo>
                    <a:cubicBezTo>
                      <a:pt x="426" y="385"/>
                      <a:pt x="424" y="387"/>
                      <a:pt x="424" y="387"/>
                    </a:cubicBezTo>
                    <a:cubicBezTo>
                      <a:pt x="425" y="389"/>
                      <a:pt x="426" y="391"/>
                      <a:pt x="427" y="393"/>
                    </a:cubicBezTo>
                    <a:cubicBezTo>
                      <a:pt x="427" y="393"/>
                      <a:pt x="427" y="393"/>
                      <a:pt x="426" y="393"/>
                    </a:cubicBezTo>
                    <a:cubicBezTo>
                      <a:pt x="427" y="393"/>
                      <a:pt x="427" y="393"/>
                      <a:pt x="427" y="393"/>
                    </a:cubicBezTo>
                    <a:cubicBezTo>
                      <a:pt x="422" y="393"/>
                      <a:pt x="419" y="395"/>
                      <a:pt x="417" y="399"/>
                    </a:cubicBezTo>
                    <a:cubicBezTo>
                      <a:pt x="417" y="399"/>
                      <a:pt x="417" y="399"/>
                      <a:pt x="417" y="399"/>
                    </a:cubicBezTo>
                    <a:cubicBezTo>
                      <a:pt x="417" y="398"/>
                      <a:pt x="418" y="401"/>
                      <a:pt x="417" y="399"/>
                    </a:cubicBezTo>
                    <a:cubicBezTo>
                      <a:pt x="417" y="399"/>
                      <a:pt x="417" y="399"/>
                      <a:pt x="417" y="399"/>
                    </a:cubicBezTo>
                    <a:cubicBezTo>
                      <a:pt x="415" y="399"/>
                      <a:pt x="414" y="399"/>
                      <a:pt x="412" y="399"/>
                    </a:cubicBezTo>
                    <a:cubicBezTo>
                      <a:pt x="409" y="399"/>
                      <a:pt x="407" y="401"/>
                      <a:pt x="406" y="403"/>
                    </a:cubicBezTo>
                    <a:cubicBezTo>
                      <a:pt x="405" y="407"/>
                      <a:pt x="405" y="410"/>
                      <a:pt x="408" y="412"/>
                    </a:cubicBezTo>
                    <a:cubicBezTo>
                      <a:pt x="409" y="413"/>
                      <a:pt x="410" y="414"/>
                      <a:pt x="411" y="414"/>
                    </a:cubicBezTo>
                    <a:cubicBezTo>
                      <a:pt x="412" y="415"/>
                      <a:pt x="411" y="417"/>
                      <a:pt x="410" y="418"/>
                    </a:cubicBezTo>
                    <a:cubicBezTo>
                      <a:pt x="408" y="420"/>
                      <a:pt x="406" y="421"/>
                      <a:pt x="404" y="420"/>
                    </a:cubicBezTo>
                    <a:cubicBezTo>
                      <a:pt x="401" y="419"/>
                      <a:pt x="398" y="420"/>
                      <a:pt x="396" y="420"/>
                    </a:cubicBezTo>
                    <a:cubicBezTo>
                      <a:pt x="394" y="420"/>
                      <a:pt x="392" y="418"/>
                      <a:pt x="393" y="417"/>
                    </a:cubicBezTo>
                    <a:cubicBezTo>
                      <a:pt x="394" y="414"/>
                      <a:pt x="395" y="412"/>
                      <a:pt x="396" y="409"/>
                    </a:cubicBezTo>
                    <a:cubicBezTo>
                      <a:pt x="396" y="409"/>
                      <a:pt x="395" y="408"/>
                      <a:pt x="395" y="408"/>
                    </a:cubicBezTo>
                    <a:cubicBezTo>
                      <a:pt x="395" y="408"/>
                      <a:pt x="394" y="408"/>
                      <a:pt x="394" y="408"/>
                    </a:cubicBezTo>
                    <a:cubicBezTo>
                      <a:pt x="390" y="412"/>
                      <a:pt x="386" y="416"/>
                      <a:pt x="382" y="420"/>
                    </a:cubicBezTo>
                    <a:cubicBezTo>
                      <a:pt x="381" y="421"/>
                      <a:pt x="382" y="423"/>
                      <a:pt x="383" y="424"/>
                    </a:cubicBezTo>
                    <a:cubicBezTo>
                      <a:pt x="385" y="426"/>
                      <a:pt x="384" y="428"/>
                      <a:pt x="382" y="430"/>
                    </a:cubicBezTo>
                    <a:cubicBezTo>
                      <a:pt x="382" y="430"/>
                      <a:pt x="381" y="431"/>
                      <a:pt x="381" y="432"/>
                    </a:cubicBezTo>
                    <a:cubicBezTo>
                      <a:pt x="383" y="432"/>
                      <a:pt x="385" y="432"/>
                      <a:pt x="387" y="432"/>
                    </a:cubicBezTo>
                    <a:cubicBezTo>
                      <a:pt x="391" y="431"/>
                      <a:pt x="394" y="430"/>
                      <a:pt x="398" y="429"/>
                    </a:cubicBezTo>
                    <a:cubicBezTo>
                      <a:pt x="400" y="429"/>
                      <a:pt x="402" y="430"/>
                      <a:pt x="405" y="430"/>
                    </a:cubicBezTo>
                    <a:cubicBezTo>
                      <a:pt x="405" y="430"/>
                      <a:pt x="405" y="430"/>
                      <a:pt x="406" y="431"/>
                    </a:cubicBezTo>
                    <a:cubicBezTo>
                      <a:pt x="405" y="431"/>
                      <a:pt x="405" y="432"/>
                      <a:pt x="405" y="432"/>
                    </a:cubicBezTo>
                    <a:cubicBezTo>
                      <a:pt x="403" y="433"/>
                      <a:pt x="401" y="434"/>
                      <a:pt x="399" y="435"/>
                    </a:cubicBezTo>
                    <a:cubicBezTo>
                      <a:pt x="398" y="435"/>
                      <a:pt x="397" y="435"/>
                      <a:pt x="395" y="436"/>
                    </a:cubicBezTo>
                    <a:cubicBezTo>
                      <a:pt x="393" y="436"/>
                      <a:pt x="392" y="438"/>
                      <a:pt x="393" y="440"/>
                    </a:cubicBezTo>
                    <a:cubicBezTo>
                      <a:pt x="392" y="442"/>
                      <a:pt x="389" y="442"/>
                      <a:pt x="389" y="444"/>
                    </a:cubicBezTo>
                    <a:cubicBezTo>
                      <a:pt x="388" y="446"/>
                      <a:pt x="389" y="448"/>
                      <a:pt x="388" y="450"/>
                    </a:cubicBezTo>
                    <a:cubicBezTo>
                      <a:pt x="388" y="451"/>
                      <a:pt x="387" y="452"/>
                      <a:pt x="387" y="453"/>
                    </a:cubicBezTo>
                    <a:cubicBezTo>
                      <a:pt x="386" y="455"/>
                      <a:pt x="384" y="456"/>
                      <a:pt x="384" y="457"/>
                    </a:cubicBezTo>
                    <a:cubicBezTo>
                      <a:pt x="385" y="461"/>
                      <a:pt x="383" y="463"/>
                      <a:pt x="381" y="464"/>
                    </a:cubicBezTo>
                    <a:cubicBezTo>
                      <a:pt x="378" y="465"/>
                      <a:pt x="375" y="467"/>
                      <a:pt x="375" y="471"/>
                    </a:cubicBezTo>
                    <a:cubicBezTo>
                      <a:pt x="374" y="474"/>
                      <a:pt x="371" y="477"/>
                      <a:pt x="371" y="480"/>
                    </a:cubicBezTo>
                    <a:cubicBezTo>
                      <a:pt x="371" y="483"/>
                      <a:pt x="371" y="485"/>
                      <a:pt x="367" y="486"/>
                    </a:cubicBezTo>
                    <a:cubicBezTo>
                      <a:pt x="366" y="487"/>
                      <a:pt x="365" y="488"/>
                      <a:pt x="366" y="490"/>
                    </a:cubicBezTo>
                    <a:cubicBezTo>
                      <a:pt x="366" y="493"/>
                      <a:pt x="367" y="497"/>
                      <a:pt x="366" y="500"/>
                    </a:cubicBezTo>
                    <a:cubicBezTo>
                      <a:pt x="364" y="503"/>
                      <a:pt x="364" y="506"/>
                      <a:pt x="363" y="509"/>
                    </a:cubicBezTo>
                    <a:cubicBezTo>
                      <a:pt x="363" y="512"/>
                      <a:pt x="361" y="513"/>
                      <a:pt x="359" y="514"/>
                    </a:cubicBezTo>
                    <a:cubicBezTo>
                      <a:pt x="358" y="515"/>
                      <a:pt x="356" y="515"/>
                      <a:pt x="355" y="516"/>
                    </a:cubicBezTo>
                    <a:cubicBezTo>
                      <a:pt x="354" y="516"/>
                      <a:pt x="353" y="517"/>
                      <a:pt x="353" y="518"/>
                    </a:cubicBezTo>
                    <a:cubicBezTo>
                      <a:pt x="353" y="521"/>
                      <a:pt x="353" y="523"/>
                      <a:pt x="350" y="525"/>
                    </a:cubicBezTo>
                    <a:cubicBezTo>
                      <a:pt x="344" y="529"/>
                      <a:pt x="340" y="534"/>
                      <a:pt x="338" y="541"/>
                    </a:cubicBezTo>
                    <a:cubicBezTo>
                      <a:pt x="337" y="542"/>
                      <a:pt x="337" y="544"/>
                      <a:pt x="336" y="545"/>
                    </a:cubicBezTo>
                    <a:cubicBezTo>
                      <a:pt x="335" y="547"/>
                      <a:pt x="333" y="548"/>
                      <a:pt x="331" y="548"/>
                    </a:cubicBezTo>
                    <a:cubicBezTo>
                      <a:pt x="328" y="548"/>
                      <a:pt x="326" y="547"/>
                      <a:pt x="324" y="547"/>
                    </a:cubicBezTo>
                    <a:cubicBezTo>
                      <a:pt x="324" y="547"/>
                      <a:pt x="323" y="548"/>
                      <a:pt x="323" y="548"/>
                    </a:cubicBezTo>
                    <a:cubicBezTo>
                      <a:pt x="322" y="549"/>
                      <a:pt x="322" y="550"/>
                      <a:pt x="323" y="551"/>
                    </a:cubicBezTo>
                    <a:cubicBezTo>
                      <a:pt x="323" y="551"/>
                      <a:pt x="324" y="552"/>
                      <a:pt x="324" y="552"/>
                    </a:cubicBezTo>
                    <a:cubicBezTo>
                      <a:pt x="325" y="554"/>
                      <a:pt x="324" y="556"/>
                      <a:pt x="323" y="556"/>
                    </a:cubicBezTo>
                    <a:cubicBezTo>
                      <a:pt x="318" y="557"/>
                      <a:pt x="315" y="562"/>
                      <a:pt x="310" y="562"/>
                    </a:cubicBezTo>
                    <a:cubicBezTo>
                      <a:pt x="306" y="564"/>
                      <a:pt x="303" y="567"/>
                      <a:pt x="300" y="569"/>
                    </a:cubicBezTo>
                    <a:cubicBezTo>
                      <a:pt x="299" y="570"/>
                      <a:pt x="299" y="571"/>
                      <a:pt x="299" y="571"/>
                    </a:cubicBezTo>
                    <a:cubicBezTo>
                      <a:pt x="300" y="575"/>
                      <a:pt x="298" y="576"/>
                      <a:pt x="295" y="576"/>
                    </a:cubicBezTo>
                    <a:cubicBezTo>
                      <a:pt x="293" y="577"/>
                      <a:pt x="291" y="577"/>
                      <a:pt x="289" y="578"/>
                    </a:cubicBezTo>
                    <a:cubicBezTo>
                      <a:pt x="287" y="579"/>
                      <a:pt x="286" y="580"/>
                      <a:pt x="286" y="582"/>
                    </a:cubicBezTo>
                    <a:cubicBezTo>
                      <a:pt x="285" y="584"/>
                      <a:pt x="286" y="586"/>
                      <a:pt x="285" y="588"/>
                    </a:cubicBezTo>
                    <a:cubicBezTo>
                      <a:pt x="284" y="594"/>
                      <a:pt x="286" y="600"/>
                      <a:pt x="284" y="606"/>
                    </a:cubicBezTo>
                    <a:cubicBezTo>
                      <a:pt x="284" y="606"/>
                      <a:pt x="284" y="607"/>
                      <a:pt x="284" y="608"/>
                    </a:cubicBezTo>
                    <a:cubicBezTo>
                      <a:pt x="285" y="612"/>
                      <a:pt x="288" y="615"/>
                      <a:pt x="290" y="619"/>
                    </a:cubicBezTo>
                    <a:cubicBezTo>
                      <a:pt x="291" y="621"/>
                      <a:pt x="293" y="624"/>
                      <a:pt x="293" y="626"/>
                    </a:cubicBezTo>
                    <a:cubicBezTo>
                      <a:pt x="294" y="628"/>
                      <a:pt x="293" y="630"/>
                      <a:pt x="292" y="631"/>
                    </a:cubicBezTo>
                    <a:cubicBezTo>
                      <a:pt x="291" y="633"/>
                      <a:pt x="290" y="634"/>
                      <a:pt x="288" y="636"/>
                    </a:cubicBezTo>
                    <a:cubicBezTo>
                      <a:pt x="288" y="637"/>
                      <a:pt x="288" y="640"/>
                      <a:pt x="289" y="640"/>
                    </a:cubicBezTo>
                    <a:cubicBezTo>
                      <a:pt x="291" y="641"/>
                      <a:pt x="292" y="641"/>
                      <a:pt x="294" y="642"/>
                    </a:cubicBezTo>
                    <a:cubicBezTo>
                      <a:pt x="296" y="643"/>
                      <a:pt x="296" y="645"/>
                      <a:pt x="295" y="646"/>
                    </a:cubicBezTo>
                    <a:cubicBezTo>
                      <a:pt x="294" y="648"/>
                      <a:pt x="292" y="649"/>
                      <a:pt x="291" y="651"/>
                    </a:cubicBezTo>
                    <a:cubicBezTo>
                      <a:pt x="290" y="652"/>
                      <a:pt x="291" y="656"/>
                      <a:pt x="292" y="657"/>
                    </a:cubicBezTo>
                    <a:cubicBezTo>
                      <a:pt x="298" y="662"/>
                      <a:pt x="304" y="667"/>
                      <a:pt x="311" y="669"/>
                    </a:cubicBezTo>
                    <a:cubicBezTo>
                      <a:pt x="312" y="669"/>
                      <a:pt x="314" y="670"/>
                      <a:pt x="315" y="670"/>
                    </a:cubicBezTo>
                    <a:cubicBezTo>
                      <a:pt x="321" y="667"/>
                      <a:pt x="329" y="666"/>
                      <a:pt x="333" y="659"/>
                    </a:cubicBezTo>
                    <a:cubicBezTo>
                      <a:pt x="335" y="657"/>
                      <a:pt x="337" y="654"/>
                      <a:pt x="339" y="652"/>
                    </a:cubicBezTo>
                    <a:cubicBezTo>
                      <a:pt x="343" y="649"/>
                      <a:pt x="349" y="648"/>
                      <a:pt x="352" y="642"/>
                    </a:cubicBezTo>
                    <a:cubicBezTo>
                      <a:pt x="352" y="642"/>
                      <a:pt x="353" y="642"/>
                      <a:pt x="353" y="642"/>
                    </a:cubicBezTo>
                    <a:cubicBezTo>
                      <a:pt x="355" y="644"/>
                      <a:pt x="357" y="645"/>
                      <a:pt x="358" y="647"/>
                    </a:cubicBezTo>
                    <a:cubicBezTo>
                      <a:pt x="359" y="650"/>
                      <a:pt x="359" y="653"/>
                      <a:pt x="359" y="656"/>
                    </a:cubicBezTo>
                    <a:cubicBezTo>
                      <a:pt x="360" y="660"/>
                      <a:pt x="363" y="663"/>
                      <a:pt x="363" y="667"/>
                    </a:cubicBezTo>
                    <a:cubicBezTo>
                      <a:pt x="364" y="673"/>
                      <a:pt x="367" y="678"/>
                      <a:pt x="370" y="684"/>
                    </a:cubicBezTo>
                    <a:cubicBezTo>
                      <a:pt x="372" y="688"/>
                      <a:pt x="375" y="693"/>
                      <a:pt x="378" y="698"/>
                    </a:cubicBezTo>
                    <a:cubicBezTo>
                      <a:pt x="380" y="699"/>
                      <a:pt x="379" y="701"/>
                      <a:pt x="378" y="702"/>
                    </a:cubicBezTo>
                    <a:cubicBezTo>
                      <a:pt x="378" y="704"/>
                      <a:pt x="377" y="705"/>
                      <a:pt x="377" y="706"/>
                    </a:cubicBezTo>
                    <a:cubicBezTo>
                      <a:pt x="377" y="706"/>
                      <a:pt x="377" y="706"/>
                      <a:pt x="377" y="706"/>
                    </a:cubicBezTo>
                    <a:cubicBezTo>
                      <a:pt x="377" y="707"/>
                      <a:pt x="377" y="707"/>
                      <a:pt x="377" y="707"/>
                    </a:cubicBezTo>
                    <a:cubicBezTo>
                      <a:pt x="378" y="709"/>
                      <a:pt x="379" y="710"/>
                      <a:pt x="380" y="711"/>
                    </a:cubicBezTo>
                    <a:cubicBezTo>
                      <a:pt x="384" y="722"/>
                      <a:pt x="386" y="719"/>
                      <a:pt x="395" y="718"/>
                    </a:cubicBezTo>
                    <a:cubicBezTo>
                      <a:pt x="397" y="717"/>
                      <a:pt x="399" y="716"/>
                      <a:pt x="399" y="713"/>
                    </a:cubicBezTo>
                    <a:cubicBezTo>
                      <a:pt x="400" y="709"/>
                      <a:pt x="402" y="708"/>
                      <a:pt x="406" y="707"/>
                    </a:cubicBezTo>
                    <a:cubicBezTo>
                      <a:pt x="407" y="707"/>
                      <a:pt x="409" y="706"/>
                      <a:pt x="411" y="707"/>
                    </a:cubicBezTo>
                    <a:cubicBezTo>
                      <a:pt x="415" y="707"/>
                      <a:pt x="419" y="706"/>
                      <a:pt x="422" y="701"/>
                    </a:cubicBezTo>
                    <a:cubicBezTo>
                      <a:pt x="429" y="702"/>
                      <a:pt x="429" y="696"/>
                      <a:pt x="430" y="692"/>
                    </a:cubicBezTo>
                    <a:cubicBezTo>
                      <a:pt x="430" y="691"/>
                      <a:pt x="430" y="690"/>
                      <a:pt x="430" y="689"/>
                    </a:cubicBezTo>
                    <a:cubicBezTo>
                      <a:pt x="430" y="687"/>
                      <a:pt x="429" y="686"/>
                      <a:pt x="427" y="686"/>
                    </a:cubicBezTo>
                    <a:cubicBezTo>
                      <a:pt x="426" y="686"/>
                      <a:pt x="425" y="687"/>
                      <a:pt x="425" y="686"/>
                    </a:cubicBezTo>
                    <a:cubicBezTo>
                      <a:pt x="425" y="686"/>
                      <a:pt x="424" y="685"/>
                      <a:pt x="424" y="685"/>
                    </a:cubicBezTo>
                    <a:cubicBezTo>
                      <a:pt x="424" y="680"/>
                      <a:pt x="424" y="674"/>
                      <a:pt x="426" y="669"/>
                    </a:cubicBezTo>
                    <a:cubicBezTo>
                      <a:pt x="427" y="666"/>
                      <a:pt x="427" y="663"/>
                      <a:pt x="427" y="661"/>
                    </a:cubicBezTo>
                    <a:cubicBezTo>
                      <a:pt x="427" y="656"/>
                      <a:pt x="430" y="652"/>
                      <a:pt x="433" y="650"/>
                    </a:cubicBezTo>
                    <a:cubicBezTo>
                      <a:pt x="436" y="648"/>
                      <a:pt x="439" y="647"/>
                      <a:pt x="441" y="644"/>
                    </a:cubicBezTo>
                    <a:cubicBezTo>
                      <a:pt x="444" y="642"/>
                      <a:pt x="447" y="639"/>
                      <a:pt x="446" y="634"/>
                    </a:cubicBezTo>
                    <a:cubicBezTo>
                      <a:pt x="446" y="632"/>
                      <a:pt x="447" y="630"/>
                      <a:pt x="447" y="628"/>
                    </a:cubicBezTo>
                    <a:cubicBezTo>
                      <a:pt x="447" y="626"/>
                      <a:pt x="446" y="625"/>
                      <a:pt x="445" y="623"/>
                    </a:cubicBezTo>
                    <a:cubicBezTo>
                      <a:pt x="442" y="618"/>
                      <a:pt x="438" y="613"/>
                      <a:pt x="431" y="610"/>
                    </a:cubicBezTo>
                    <a:cubicBezTo>
                      <a:pt x="428" y="608"/>
                      <a:pt x="427" y="605"/>
                      <a:pt x="427" y="602"/>
                    </a:cubicBezTo>
                    <a:cubicBezTo>
                      <a:pt x="427" y="593"/>
                      <a:pt x="427" y="584"/>
                      <a:pt x="427" y="575"/>
                    </a:cubicBezTo>
                    <a:cubicBezTo>
                      <a:pt x="427" y="574"/>
                      <a:pt x="428" y="572"/>
                      <a:pt x="429" y="571"/>
                    </a:cubicBezTo>
                    <a:cubicBezTo>
                      <a:pt x="434" y="563"/>
                      <a:pt x="439" y="556"/>
                      <a:pt x="446" y="551"/>
                    </a:cubicBezTo>
                    <a:cubicBezTo>
                      <a:pt x="450" y="549"/>
                      <a:pt x="453" y="546"/>
                      <a:pt x="456" y="543"/>
                    </a:cubicBezTo>
                    <a:cubicBezTo>
                      <a:pt x="462" y="537"/>
                      <a:pt x="462" y="537"/>
                      <a:pt x="466" y="528"/>
                    </a:cubicBezTo>
                    <a:cubicBezTo>
                      <a:pt x="467" y="525"/>
                      <a:pt x="467" y="523"/>
                      <a:pt x="467" y="520"/>
                    </a:cubicBezTo>
                    <a:cubicBezTo>
                      <a:pt x="465" y="514"/>
                      <a:pt x="466" y="506"/>
                      <a:pt x="469" y="501"/>
                    </a:cubicBezTo>
                    <a:cubicBezTo>
                      <a:pt x="472" y="496"/>
                      <a:pt x="475" y="492"/>
                      <a:pt x="482" y="493"/>
                    </a:cubicBezTo>
                    <a:cubicBezTo>
                      <a:pt x="490" y="492"/>
                      <a:pt x="497" y="494"/>
                      <a:pt x="504" y="497"/>
                    </a:cubicBezTo>
                    <a:cubicBezTo>
                      <a:pt x="506" y="498"/>
                      <a:pt x="508" y="503"/>
                      <a:pt x="506" y="504"/>
                    </a:cubicBezTo>
                    <a:cubicBezTo>
                      <a:pt x="503" y="506"/>
                      <a:pt x="501" y="507"/>
                      <a:pt x="501" y="510"/>
                    </a:cubicBezTo>
                    <a:cubicBezTo>
                      <a:pt x="501" y="512"/>
                      <a:pt x="500" y="515"/>
                      <a:pt x="499" y="516"/>
                    </a:cubicBezTo>
                    <a:cubicBezTo>
                      <a:pt x="494" y="524"/>
                      <a:pt x="489" y="532"/>
                      <a:pt x="483" y="539"/>
                    </a:cubicBezTo>
                    <a:cubicBezTo>
                      <a:pt x="481" y="541"/>
                      <a:pt x="479" y="543"/>
                      <a:pt x="479" y="546"/>
                    </a:cubicBezTo>
                    <a:cubicBezTo>
                      <a:pt x="477" y="550"/>
                      <a:pt x="475" y="551"/>
                      <a:pt x="471" y="551"/>
                    </a:cubicBezTo>
                    <a:cubicBezTo>
                      <a:pt x="469" y="550"/>
                      <a:pt x="468" y="552"/>
                      <a:pt x="468" y="554"/>
                    </a:cubicBezTo>
                    <a:cubicBezTo>
                      <a:pt x="468" y="556"/>
                      <a:pt x="468" y="559"/>
                      <a:pt x="467" y="562"/>
                    </a:cubicBezTo>
                    <a:cubicBezTo>
                      <a:pt x="467" y="564"/>
                      <a:pt x="467" y="566"/>
                      <a:pt x="467" y="568"/>
                    </a:cubicBezTo>
                    <a:cubicBezTo>
                      <a:pt x="468" y="570"/>
                      <a:pt x="469" y="572"/>
                      <a:pt x="469" y="574"/>
                    </a:cubicBezTo>
                    <a:cubicBezTo>
                      <a:pt x="471" y="583"/>
                      <a:pt x="474" y="591"/>
                      <a:pt x="472" y="600"/>
                    </a:cubicBezTo>
                    <a:cubicBezTo>
                      <a:pt x="472" y="602"/>
                      <a:pt x="473" y="604"/>
                      <a:pt x="473" y="605"/>
                    </a:cubicBezTo>
                    <a:cubicBezTo>
                      <a:pt x="473" y="608"/>
                      <a:pt x="475" y="610"/>
                      <a:pt x="477" y="611"/>
                    </a:cubicBezTo>
                    <a:cubicBezTo>
                      <a:pt x="479" y="612"/>
                      <a:pt x="481" y="614"/>
                      <a:pt x="483" y="615"/>
                    </a:cubicBezTo>
                    <a:cubicBezTo>
                      <a:pt x="483" y="615"/>
                      <a:pt x="483" y="615"/>
                      <a:pt x="483" y="615"/>
                    </a:cubicBezTo>
                    <a:cubicBezTo>
                      <a:pt x="483" y="615"/>
                      <a:pt x="483" y="614"/>
                      <a:pt x="483" y="614"/>
                    </a:cubicBezTo>
                    <a:cubicBezTo>
                      <a:pt x="484" y="614"/>
                      <a:pt x="484" y="614"/>
                      <a:pt x="484" y="614"/>
                    </a:cubicBezTo>
                    <a:cubicBezTo>
                      <a:pt x="483" y="615"/>
                      <a:pt x="483" y="615"/>
                      <a:pt x="483" y="615"/>
                    </a:cubicBezTo>
                    <a:cubicBezTo>
                      <a:pt x="484" y="615"/>
                      <a:pt x="486" y="617"/>
                      <a:pt x="487" y="617"/>
                    </a:cubicBezTo>
                    <a:cubicBezTo>
                      <a:pt x="491" y="616"/>
                      <a:pt x="493" y="618"/>
                      <a:pt x="495" y="621"/>
                    </a:cubicBezTo>
                    <a:cubicBezTo>
                      <a:pt x="497" y="624"/>
                      <a:pt x="500" y="624"/>
                      <a:pt x="503" y="623"/>
                    </a:cubicBezTo>
                    <a:cubicBezTo>
                      <a:pt x="507" y="622"/>
                      <a:pt x="510" y="621"/>
                      <a:pt x="513" y="620"/>
                    </a:cubicBezTo>
                    <a:cubicBezTo>
                      <a:pt x="522" y="615"/>
                      <a:pt x="533" y="612"/>
                      <a:pt x="544" y="612"/>
                    </a:cubicBezTo>
                    <a:cubicBezTo>
                      <a:pt x="548" y="612"/>
                      <a:pt x="552" y="611"/>
                      <a:pt x="555" y="611"/>
                    </a:cubicBezTo>
                    <a:cubicBezTo>
                      <a:pt x="556" y="611"/>
                      <a:pt x="558" y="611"/>
                      <a:pt x="558" y="611"/>
                    </a:cubicBezTo>
                    <a:cubicBezTo>
                      <a:pt x="560" y="616"/>
                      <a:pt x="566" y="615"/>
                      <a:pt x="569" y="618"/>
                    </a:cubicBezTo>
                    <a:cubicBezTo>
                      <a:pt x="570" y="618"/>
                      <a:pt x="570" y="618"/>
                      <a:pt x="571" y="618"/>
                    </a:cubicBezTo>
                    <a:cubicBezTo>
                      <a:pt x="571" y="619"/>
                      <a:pt x="571" y="620"/>
                      <a:pt x="571" y="620"/>
                    </a:cubicBezTo>
                    <a:cubicBezTo>
                      <a:pt x="569" y="621"/>
                      <a:pt x="567" y="622"/>
                      <a:pt x="565" y="623"/>
                    </a:cubicBezTo>
                    <a:cubicBezTo>
                      <a:pt x="562" y="624"/>
                      <a:pt x="559" y="625"/>
                      <a:pt x="557" y="628"/>
                    </a:cubicBezTo>
                    <a:cubicBezTo>
                      <a:pt x="553" y="634"/>
                      <a:pt x="549" y="634"/>
                      <a:pt x="543" y="632"/>
                    </a:cubicBezTo>
                    <a:cubicBezTo>
                      <a:pt x="540" y="631"/>
                      <a:pt x="536" y="630"/>
                      <a:pt x="532" y="629"/>
                    </a:cubicBezTo>
                    <a:cubicBezTo>
                      <a:pt x="530" y="629"/>
                      <a:pt x="529" y="629"/>
                      <a:pt x="527" y="629"/>
                    </a:cubicBezTo>
                    <a:cubicBezTo>
                      <a:pt x="522" y="631"/>
                      <a:pt x="517" y="633"/>
                      <a:pt x="512" y="634"/>
                    </a:cubicBezTo>
                    <a:cubicBezTo>
                      <a:pt x="506" y="637"/>
                      <a:pt x="502" y="640"/>
                      <a:pt x="502" y="646"/>
                    </a:cubicBezTo>
                    <a:cubicBezTo>
                      <a:pt x="502" y="650"/>
                      <a:pt x="500" y="651"/>
                      <a:pt x="497" y="652"/>
                    </a:cubicBezTo>
                    <a:cubicBezTo>
                      <a:pt x="495" y="653"/>
                      <a:pt x="493" y="653"/>
                      <a:pt x="491" y="654"/>
                    </a:cubicBezTo>
                    <a:cubicBezTo>
                      <a:pt x="486" y="655"/>
                      <a:pt x="486" y="658"/>
                      <a:pt x="489" y="663"/>
                    </a:cubicBezTo>
                    <a:cubicBezTo>
                      <a:pt x="489" y="663"/>
                      <a:pt x="489" y="663"/>
                      <a:pt x="489" y="664"/>
                    </a:cubicBezTo>
                    <a:cubicBezTo>
                      <a:pt x="494" y="664"/>
                      <a:pt x="497" y="660"/>
                      <a:pt x="501" y="658"/>
                    </a:cubicBezTo>
                    <a:cubicBezTo>
                      <a:pt x="503" y="656"/>
                      <a:pt x="504" y="656"/>
                      <a:pt x="507" y="658"/>
                    </a:cubicBezTo>
                    <a:cubicBezTo>
                      <a:pt x="508" y="659"/>
                      <a:pt x="510" y="661"/>
                      <a:pt x="512" y="662"/>
                    </a:cubicBezTo>
                    <a:cubicBezTo>
                      <a:pt x="513" y="662"/>
                      <a:pt x="515" y="664"/>
                      <a:pt x="515" y="665"/>
                    </a:cubicBezTo>
                    <a:cubicBezTo>
                      <a:pt x="515" y="670"/>
                      <a:pt x="515" y="674"/>
                      <a:pt x="515" y="678"/>
                    </a:cubicBezTo>
                    <a:cubicBezTo>
                      <a:pt x="515" y="681"/>
                      <a:pt x="513" y="682"/>
                      <a:pt x="511" y="683"/>
                    </a:cubicBezTo>
                    <a:cubicBezTo>
                      <a:pt x="510" y="683"/>
                      <a:pt x="507" y="683"/>
                      <a:pt x="506" y="682"/>
                    </a:cubicBezTo>
                    <a:cubicBezTo>
                      <a:pt x="504" y="680"/>
                      <a:pt x="502" y="677"/>
                      <a:pt x="500" y="674"/>
                    </a:cubicBezTo>
                    <a:cubicBezTo>
                      <a:pt x="497" y="672"/>
                      <a:pt x="496" y="671"/>
                      <a:pt x="493" y="672"/>
                    </a:cubicBezTo>
                    <a:cubicBezTo>
                      <a:pt x="488" y="674"/>
                      <a:pt x="485" y="676"/>
                      <a:pt x="483" y="681"/>
                    </a:cubicBezTo>
                    <a:cubicBezTo>
                      <a:pt x="482" y="684"/>
                      <a:pt x="481" y="687"/>
                      <a:pt x="480" y="690"/>
                    </a:cubicBezTo>
                    <a:cubicBezTo>
                      <a:pt x="478" y="694"/>
                      <a:pt x="478" y="698"/>
                      <a:pt x="479" y="703"/>
                    </a:cubicBezTo>
                    <a:cubicBezTo>
                      <a:pt x="480" y="708"/>
                      <a:pt x="481" y="714"/>
                      <a:pt x="481" y="719"/>
                    </a:cubicBezTo>
                    <a:cubicBezTo>
                      <a:pt x="482" y="720"/>
                      <a:pt x="481" y="721"/>
                      <a:pt x="480" y="722"/>
                    </a:cubicBezTo>
                    <a:cubicBezTo>
                      <a:pt x="477" y="723"/>
                      <a:pt x="475" y="724"/>
                      <a:pt x="472" y="725"/>
                    </a:cubicBezTo>
                    <a:cubicBezTo>
                      <a:pt x="469" y="726"/>
                      <a:pt x="468" y="728"/>
                      <a:pt x="468" y="731"/>
                    </a:cubicBezTo>
                    <a:cubicBezTo>
                      <a:pt x="467" y="736"/>
                      <a:pt x="457" y="737"/>
                      <a:pt x="454" y="733"/>
                    </a:cubicBezTo>
                    <a:cubicBezTo>
                      <a:pt x="453" y="732"/>
                      <a:pt x="453" y="731"/>
                      <a:pt x="452" y="730"/>
                    </a:cubicBezTo>
                    <a:cubicBezTo>
                      <a:pt x="451" y="727"/>
                      <a:pt x="448" y="726"/>
                      <a:pt x="446" y="727"/>
                    </a:cubicBezTo>
                    <a:cubicBezTo>
                      <a:pt x="440" y="727"/>
                      <a:pt x="435" y="729"/>
                      <a:pt x="430" y="732"/>
                    </a:cubicBezTo>
                    <a:cubicBezTo>
                      <a:pt x="423" y="736"/>
                      <a:pt x="417" y="740"/>
                      <a:pt x="410" y="743"/>
                    </a:cubicBezTo>
                    <a:cubicBezTo>
                      <a:pt x="408" y="744"/>
                      <a:pt x="406" y="747"/>
                      <a:pt x="404" y="748"/>
                    </a:cubicBezTo>
                    <a:cubicBezTo>
                      <a:pt x="403" y="749"/>
                      <a:pt x="400" y="749"/>
                      <a:pt x="399" y="749"/>
                    </a:cubicBezTo>
                    <a:cubicBezTo>
                      <a:pt x="397" y="746"/>
                      <a:pt x="394" y="744"/>
                      <a:pt x="392" y="741"/>
                    </a:cubicBezTo>
                    <a:cubicBezTo>
                      <a:pt x="391" y="739"/>
                      <a:pt x="392" y="737"/>
                      <a:pt x="391" y="736"/>
                    </a:cubicBezTo>
                    <a:cubicBezTo>
                      <a:pt x="391" y="734"/>
                      <a:pt x="389" y="733"/>
                      <a:pt x="388" y="734"/>
                    </a:cubicBezTo>
                    <a:cubicBezTo>
                      <a:pt x="385" y="736"/>
                      <a:pt x="383" y="738"/>
                      <a:pt x="379" y="738"/>
                    </a:cubicBezTo>
                    <a:cubicBezTo>
                      <a:pt x="374" y="739"/>
                      <a:pt x="370" y="742"/>
                      <a:pt x="366" y="745"/>
                    </a:cubicBezTo>
                    <a:cubicBezTo>
                      <a:pt x="365" y="745"/>
                      <a:pt x="363" y="745"/>
                      <a:pt x="363" y="744"/>
                    </a:cubicBezTo>
                    <a:cubicBezTo>
                      <a:pt x="361" y="742"/>
                      <a:pt x="359" y="740"/>
                      <a:pt x="356" y="739"/>
                    </a:cubicBezTo>
                    <a:cubicBezTo>
                      <a:pt x="354" y="738"/>
                      <a:pt x="351" y="738"/>
                      <a:pt x="349" y="737"/>
                    </a:cubicBezTo>
                    <a:cubicBezTo>
                      <a:pt x="347" y="735"/>
                      <a:pt x="346" y="732"/>
                      <a:pt x="345" y="729"/>
                    </a:cubicBezTo>
                    <a:cubicBezTo>
                      <a:pt x="345" y="728"/>
                      <a:pt x="346" y="727"/>
                      <a:pt x="346" y="726"/>
                    </a:cubicBezTo>
                    <a:cubicBezTo>
                      <a:pt x="346" y="726"/>
                      <a:pt x="347" y="726"/>
                      <a:pt x="347" y="726"/>
                    </a:cubicBezTo>
                    <a:cubicBezTo>
                      <a:pt x="352" y="728"/>
                      <a:pt x="357" y="729"/>
                      <a:pt x="361" y="732"/>
                    </a:cubicBezTo>
                    <a:cubicBezTo>
                      <a:pt x="365" y="736"/>
                      <a:pt x="370" y="734"/>
                      <a:pt x="373" y="729"/>
                    </a:cubicBezTo>
                    <a:cubicBezTo>
                      <a:pt x="377" y="722"/>
                      <a:pt x="378" y="715"/>
                      <a:pt x="377" y="707"/>
                    </a:cubicBezTo>
                    <a:cubicBezTo>
                      <a:pt x="377" y="707"/>
                      <a:pt x="377" y="707"/>
                      <a:pt x="377" y="707"/>
                    </a:cubicBezTo>
                    <a:cubicBezTo>
                      <a:pt x="377" y="707"/>
                      <a:pt x="377" y="707"/>
                      <a:pt x="377" y="706"/>
                    </a:cubicBezTo>
                    <a:cubicBezTo>
                      <a:pt x="371" y="706"/>
                      <a:pt x="367" y="709"/>
                      <a:pt x="363" y="713"/>
                    </a:cubicBezTo>
                    <a:cubicBezTo>
                      <a:pt x="361" y="714"/>
                      <a:pt x="361" y="717"/>
                      <a:pt x="362" y="719"/>
                    </a:cubicBezTo>
                    <a:cubicBezTo>
                      <a:pt x="363" y="721"/>
                      <a:pt x="365" y="722"/>
                      <a:pt x="366" y="724"/>
                    </a:cubicBezTo>
                    <a:cubicBezTo>
                      <a:pt x="366" y="725"/>
                      <a:pt x="366" y="727"/>
                      <a:pt x="365" y="727"/>
                    </a:cubicBezTo>
                    <a:cubicBezTo>
                      <a:pt x="365" y="727"/>
                      <a:pt x="363" y="727"/>
                      <a:pt x="362" y="727"/>
                    </a:cubicBezTo>
                    <a:cubicBezTo>
                      <a:pt x="362" y="727"/>
                      <a:pt x="361" y="726"/>
                      <a:pt x="361" y="726"/>
                    </a:cubicBezTo>
                    <a:cubicBezTo>
                      <a:pt x="357" y="723"/>
                      <a:pt x="356" y="717"/>
                      <a:pt x="351" y="715"/>
                    </a:cubicBezTo>
                    <a:cubicBezTo>
                      <a:pt x="351" y="715"/>
                      <a:pt x="351" y="713"/>
                      <a:pt x="351" y="712"/>
                    </a:cubicBezTo>
                    <a:cubicBezTo>
                      <a:pt x="351" y="708"/>
                      <a:pt x="353" y="705"/>
                      <a:pt x="357" y="704"/>
                    </a:cubicBezTo>
                    <a:cubicBezTo>
                      <a:pt x="358" y="703"/>
                      <a:pt x="358" y="702"/>
                      <a:pt x="358" y="701"/>
                    </a:cubicBezTo>
                    <a:cubicBezTo>
                      <a:pt x="357" y="700"/>
                      <a:pt x="357" y="700"/>
                      <a:pt x="356" y="700"/>
                    </a:cubicBezTo>
                    <a:cubicBezTo>
                      <a:pt x="351" y="697"/>
                      <a:pt x="350" y="693"/>
                      <a:pt x="352" y="687"/>
                    </a:cubicBezTo>
                    <a:cubicBezTo>
                      <a:pt x="353" y="685"/>
                      <a:pt x="354" y="682"/>
                      <a:pt x="353" y="679"/>
                    </a:cubicBezTo>
                    <a:cubicBezTo>
                      <a:pt x="353" y="678"/>
                      <a:pt x="351" y="676"/>
                      <a:pt x="350" y="676"/>
                    </a:cubicBezTo>
                    <a:cubicBezTo>
                      <a:pt x="349" y="677"/>
                      <a:pt x="348" y="677"/>
                      <a:pt x="347" y="677"/>
                    </a:cubicBezTo>
                    <a:cubicBezTo>
                      <a:pt x="341" y="681"/>
                      <a:pt x="336" y="687"/>
                      <a:pt x="329" y="689"/>
                    </a:cubicBezTo>
                    <a:cubicBezTo>
                      <a:pt x="328" y="689"/>
                      <a:pt x="328" y="691"/>
                      <a:pt x="328" y="692"/>
                    </a:cubicBezTo>
                    <a:cubicBezTo>
                      <a:pt x="328" y="698"/>
                      <a:pt x="323" y="704"/>
                      <a:pt x="326" y="711"/>
                    </a:cubicBezTo>
                    <a:cubicBezTo>
                      <a:pt x="326" y="711"/>
                      <a:pt x="325" y="713"/>
                      <a:pt x="325" y="714"/>
                    </a:cubicBezTo>
                    <a:cubicBezTo>
                      <a:pt x="324" y="716"/>
                      <a:pt x="325" y="718"/>
                      <a:pt x="326" y="720"/>
                    </a:cubicBezTo>
                    <a:cubicBezTo>
                      <a:pt x="327" y="721"/>
                      <a:pt x="329" y="722"/>
                      <a:pt x="329" y="724"/>
                    </a:cubicBezTo>
                    <a:cubicBezTo>
                      <a:pt x="331" y="731"/>
                      <a:pt x="333" y="737"/>
                      <a:pt x="334" y="744"/>
                    </a:cubicBezTo>
                    <a:cubicBezTo>
                      <a:pt x="334" y="748"/>
                      <a:pt x="329" y="754"/>
                      <a:pt x="325" y="753"/>
                    </a:cubicBezTo>
                    <a:cubicBezTo>
                      <a:pt x="321" y="752"/>
                      <a:pt x="317" y="752"/>
                      <a:pt x="313" y="754"/>
                    </a:cubicBezTo>
                    <a:cubicBezTo>
                      <a:pt x="309" y="756"/>
                      <a:pt x="306" y="758"/>
                      <a:pt x="302" y="758"/>
                    </a:cubicBezTo>
                    <a:cubicBezTo>
                      <a:pt x="297" y="759"/>
                      <a:pt x="293" y="762"/>
                      <a:pt x="288" y="764"/>
                    </a:cubicBezTo>
                    <a:cubicBezTo>
                      <a:pt x="284" y="766"/>
                      <a:pt x="282" y="769"/>
                      <a:pt x="280" y="774"/>
                    </a:cubicBezTo>
                    <a:cubicBezTo>
                      <a:pt x="276" y="789"/>
                      <a:pt x="276" y="789"/>
                      <a:pt x="264" y="798"/>
                    </a:cubicBezTo>
                    <a:cubicBezTo>
                      <a:pt x="262" y="800"/>
                      <a:pt x="259" y="801"/>
                      <a:pt x="256" y="803"/>
                    </a:cubicBezTo>
                    <a:cubicBezTo>
                      <a:pt x="255" y="804"/>
                      <a:pt x="253" y="805"/>
                      <a:pt x="253" y="806"/>
                    </a:cubicBezTo>
                    <a:cubicBezTo>
                      <a:pt x="252" y="808"/>
                      <a:pt x="252" y="811"/>
                      <a:pt x="251" y="813"/>
                    </a:cubicBezTo>
                    <a:cubicBezTo>
                      <a:pt x="250" y="816"/>
                      <a:pt x="248" y="818"/>
                      <a:pt x="244" y="819"/>
                    </a:cubicBezTo>
                    <a:cubicBezTo>
                      <a:pt x="243" y="820"/>
                      <a:pt x="241" y="820"/>
                      <a:pt x="240" y="821"/>
                    </a:cubicBezTo>
                    <a:cubicBezTo>
                      <a:pt x="237" y="822"/>
                      <a:pt x="235" y="823"/>
                      <a:pt x="234" y="826"/>
                    </a:cubicBezTo>
                    <a:cubicBezTo>
                      <a:pt x="232" y="829"/>
                      <a:pt x="228" y="830"/>
                      <a:pt x="225" y="829"/>
                    </a:cubicBezTo>
                    <a:cubicBezTo>
                      <a:pt x="222" y="829"/>
                      <a:pt x="220" y="828"/>
                      <a:pt x="218" y="826"/>
                    </a:cubicBezTo>
                    <a:cubicBezTo>
                      <a:pt x="217" y="825"/>
                      <a:pt x="215" y="825"/>
                      <a:pt x="213" y="825"/>
                    </a:cubicBezTo>
                    <a:cubicBezTo>
                      <a:pt x="212" y="825"/>
                      <a:pt x="210" y="827"/>
                      <a:pt x="210" y="828"/>
                    </a:cubicBezTo>
                    <a:cubicBezTo>
                      <a:pt x="211" y="831"/>
                      <a:pt x="211" y="834"/>
                      <a:pt x="212" y="837"/>
                    </a:cubicBezTo>
                    <a:cubicBezTo>
                      <a:pt x="213" y="840"/>
                      <a:pt x="211" y="842"/>
                      <a:pt x="208" y="842"/>
                    </a:cubicBezTo>
                    <a:cubicBezTo>
                      <a:pt x="204" y="842"/>
                      <a:pt x="201" y="842"/>
                      <a:pt x="197" y="840"/>
                    </a:cubicBezTo>
                    <a:cubicBezTo>
                      <a:pt x="195" y="839"/>
                      <a:pt x="193" y="839"/>
                      <a:pt x="191" y="839"/>
                    </a:cubicBezTo>
                    <a:cubicBezTo>
                      <a:pt x="186" y="840"/>
                      <a:pt x="182" y="842"/>
                      <a:pt x="178" y="843"/>
                    </a:cubicBezTo>
                    <a:cubicBezTo>
                      <a:pt x="177" y="843"/>
                      <a:pt x="175" y="846"/>
                      <a:pt x="176" y="847"/>
                    </a:cubicBezTo>
                    <a:cubicBezTo>
                      <a:pt x="177" y="852"/>
                      <a:pt x="177" y="858"/>
                      <a:pt x="185" y="858"/>
                    </a:cubicBezTo>
                    <a:cubicBezTo>
                      <a:pt x="188" y="858"/>
                      <a:pt x="191" y="861"/>
                      <a:pt x="194" y="862"/>
                    </a:cubicBezTo>
                    <a:cubicBezTo>
                      <a:pt x="199" y="863"/>
                      <a:pt x="203" y="866"/>
                      <a:pt x="205" y="871"/>
                    </a:cubicBezTo>
                    <a:cubicBezTo>
                      <a:pt x="206" y="876"/>
                      <a:pt x="209" y="880"/>
                      <a:pt x="214" y="882"/>
                    </a:cubicBezTo>
                    <a:cubicBezTo>
                      <a:pt x="217" y="884"/>
                      <a:pt x="218" y="887"/>
                      <a:pt x="218" y="891"/>
                    </a:cubicBezTo>
                    <a:cubicBezTo>
                      <a:pt x="217" y="900"/>
                      <a:pt x="217" y="908"/>
                      <a:pt x="216" y="917"/>
                    </a:cubicBezTo>
                    <a:cubicBezTo>
                      <a:pt x="216" y="920"/>
                      <a:pt x="215" y="923"/>
                      <a:pt x="214" y="927"/>
                    </a:cubicBezTo>
                    <a:cubicBezTo>
                      <a:pt x="213" y="929"/>
                      <a:pt x="209" y="932"/>
                      <a:pt x="206" y="931"/>
                    </a:cubicBezTo>
                    <a:cubicBezTo>
                      <a:pt x="200" y="929"/>
                      <a:pt x="194" y="932"/>
                      <a:pt x="188" y="929"/>
                    </a:cubicBezTo>
                    <a:cubicBezTo>
                      <a:pt x="187" y="928"/>
                      <a:pt x="185" y="928"/>
                      <a:pt x="183" y="929"/>
                    </a:cubicBezTo>
                    <a:cubicBezTo>
                      <a:pt x="178" y="931"/>
                      <a:pt x="172" y="930"/>
                      <a:pt x="167" y="928"/>
                    </a:cubicBezTo>
                    <a:cubicBezTo>
                      <a:pt x="161" y="927"/>
                      <a:pt x="155" y="925"/>
                      <a:pt x="149" y="927"/>
                    </a:cubicBezTo>
                    <a:cubicBezTo>
                      <a:pt x="148" y="927"/>
                      <a:pt x="146" y="927"/>
                      <a:pt x="144" y="927"/>
                    </a:cubicBezTo>
                    <a:cubicBezTo>
                      <a:pt x="138" y="924"/>
                      <a:pt x="132" y="924"/>
                      <a:pt x="127" y="930"/>
                    </a:cubicBezTo>
                    <a:cubicBezTo>
                      <a:pt x="126" y="932"/>
                      <a:pt x="124" y="932"/>
                      <a:pt x="122" y="932"/>
                    </a:cubicBezTo>
                    <a:cubicBezTo>
                      <a:pt x="121" y="933"/>
                      <a:pt x="120" y="933"/>
                      <a:pt x="119" y="933"/>
                    </a:cubicBezTo>
                    <a:cubicBezTo>
                      <a:pt x="117" y="934"/>
                      <a:pt x="116" y="937"/>
                      <a:pt x="117" y="939"/>
                    </a:cubicBezTo>
                    <a:cubicBezTo>
                      <a:pt x="120" y="944"/>
                      <a:pt x="121" y="950"/>
                      <a:pt x="120" y="956"/>
                    </a:cubicBezTo>
                    <a:cubicBezTo>
                      <a:pt x="120" y="957"/>
                      <a:pt x="120" y="957"/>
                      <a:pt x="120" y="958"/>
                    </a:cubicBezTo>
                    <a:cubicBezTo>
                      <a:pt x="123" y="970"/>
                      <a:pt x="121" y="982"/>
                      <a:pt x="115" y="993"/>
                    </a:cubicBezTo>
                    <a:cubicBezTo>
                      <a:pt x="114" y="996"/>
                      <a:pt x="113" y="999"/>
                      <a:pt x="112" y="1002"/>
                    </a:cubicBezTo>
                    <a:cubicBezTo>
                      <a:pt x="111" y="1004"/>
                      <a:pt x="111" y="1007"/>
                      <a:pt x="112" y="1009"/>
                    </a:cubicBezTo>
                    <a:cubicBezTo>
                      <a:pt x="117" y="1014"/>
                      <a:pt x="119" y="1021"/>
                      <a:pt x="119" y="1028"/>
                    </a:cubicBezTo>
                    <a:cubicBezTo>
                      <a:pt x="119" y="1029"/>
                      <a:pt x="119" y="1030"/>
                      <a:pt x="119" y="1031"/>
                    </a:cubicBezTo>
                    <a:cubicBezTo>
                      <a:pt x="119" y="1032"/>
                      <a:pt x="120" y="1034"/>
                      <a:pt x="121" y="1034"/>
                    </a:cubicBezTo>
                    <a:cubicBezTo>
                      <a:pt x="125" y="1035"/>
                      <a:pt x="129" y="1037"/>
                      <a:pt x="134" y="1036"/>
                    </a:cubicBezTo>
                    <a:cubicBezTo>
                      <a:pt x="136" y="1036"/>
                      <a:pt x="138" y="1035"/>
                      <a:pt x="140" y="1035"/>
                    </a:cubicBezTo>
                    <a:cubicBezTo>
                      <a:pt x="143" y="1035"/>
                      <a:pt x="146" y="1036"/>
                      <a:pt x="147" y="1039"/>
                    </a:cubicBezTo>
                    <a:cubicBezTo>
                      <a:pt x="150" y="1042"/>
                      <a:pt x="151" y="1045"/>
                      <a:pt x="154" y="1048"/>
                    </a:cubicBezTo>
                    <a:cubicBezTo>
                      <a:pt x="156" y="1052"/>
                      <a:pt x="161" y="1053"/>
                      <a:pt x="164" y="1051"/>
                    </a:cubicBezTo>
                    <a:cubicBezTo>
                      <a:pt x="166" y="1050"/>
                      <a:pt x="169" y="1048"/>
                      <a:pt x="171" y="1047"/>
                    </a:cubicBezTo>
                    <a:cubicBezTo>
                      <a:pt x="177" y="1043"/>
                      <a:pt x="183" y="1041"/>
                      <a:pt x="190" y="1042"/>
                    </a:cubicBezTo>
                    <a:cubicBezTo>
                      <a:pt x="194" y="1042"/>
                      <a:pt x="199" y="1041"/>
                      <a:pt x="204" y="1041"/>
                    </a:cubicBezTo>
                    <a:cubicBezTo>
                      <a:pt x="207" y="1041"/>
                      <a:pt x="210" y="1039"/>
                      <a:pt x="211" y="1037"/>
                    </a:cubicBezTo>
                    <a:cubicBezTo>
                      <a:pt x="213" y="1034"/>
                      <a:pt x="216" y="1032"/>
                      <a:pt x="219" y="1031"/>
                    </a:cubicBezTo>
                    <a:cubicBezTo>
                      <a:pt x="222" y="1030"/>
                      <a:pt x="225" y="1028"/>
                      <a:pt x="226" y="1025"/>
                    </a:cubicBezTo>
                    <a:cubicBezTo>
                      <a:pt x="227" y="1020"/>
                      <a:pt x="230" y="1016"/>
                      <a:pt x="233" y="1012"/>
                    </a:cubicBezTo>
                    <a:cubicBezTo>
                      <a:pt x="235" y="1010"/>
                      <a:pt x="236" y="1008"/>
                      <a:pt x="234" y="1006"/>
                    </a:cubicBezTo>
                    <a:cubicBezTo>
                      <a:pt x="228" y="998"/>
                      <a:pt x="231" y="992"/>
                      <a:pt x="237" y="986"/>
                    </a:cubicBezTo>
                    <a:cubicBezTo>
                      <a:pt x="239" y="984"/>
                      <a:pt x="240" y="982"/>
                      <a:pt x="241" y="981"/>
                    </a:cubicBezTo>
                    <a:cubicBezTo>
                      <a:pt x="246" y="976"/>
                      <a:pt x="249" y="970"/>
                      <a:pt x="257" y="970"/>
                    </a:cubicBezTo>
                    <a:cubicBezTo>
                      <a:pt x="264" y="966"/>
                      <a:pt x="270" y="962"/>
                      <a:pt x="270" y="953"/>
                    </a:cubicBezTo>
                    <a:cubicBezTo>
                      <a:pt x="270" y="949"/>
                      <a:pt x="271" y="946"/>
                      <a:pt x="271" y="943"/>
                    </a:cubicBezTo>
                    <a:cubicBezTo>
                      <a:pt x="271" y="941"/>
                      <a:pt x="272" y="940"/>
                      <a:pt x="272" y="938"/>
                    </a:cubicBezTo>
                    <a:cubicBezTo>
                      <a:pt x="273" y="934"/>
                      <a:pt x="278" y="931"/>
                      <a:pt x="282" y="931"/>
                    </a:cubicBezTo>
                    <a:cubicBezTo>
                      <a:pt x="290" y="933"/>
                      <a:pt x="298" y="933"/>
                      <a:pt x="304" y="937"/>
                    </a:cubicBezTo>
                    <a:cubicBezTo>
                      <a:pt x="307" y="940"/>
                      <a:pt x="311" y="939"/>
                      <a:pt x="313" y="936"/>
                    </a:cubicBezTo>
                    <a:cubicBezTo>
                      <a:pt x="317" y="931"/>
                      <a:pt x="322" y="927"/>
                      <a:pt x="329" y="925"/>
                    </a:cubicBezTo>
                    <a:cubicBezTo>
                      <a:pt x="331" y="924"/>
                      <a:pt x="333" y="922"/>
                      <a:pt x="334" y="921"/>
                    </a:cubicBezTo>
                    <a:cubicBezTo>
                      <a:pt x="338" y="916"/>
                      <a:pt x="342" y="916"/>
                      <a:pt x="347" y="918"/>
                    </a:cubicBezTo>
                    <a:cubicBezTo>
                      <a:pt x="352" y="920"/>
                      <a:pt x="356" y="922"/>
                      <a:pt x="358" y="927"/>
                    </a:cubicBezTo>
                    <a:cubicBezTo>
                      <a:pt x="360" y="931"/>
                      <a:pt x="362" y="935"/>
                      <a:pt x="364" y="939"/>
                    </a:cubicBezTo>
                    <a:cubicBezTo>
                      <a:pt x="371" y="945"/>
                      <a:pt x="378" y="951"/>
                      <a:pt x="384" y="958"/>
                    </a:cubicBezTo>
                    <a:cubicBezTo>
                      <a:pt x="388" y="963"/>
                      <a:pt x="394" y="967"/>
                      <a:pt x="400" y="969"/>
                    </a:cubicBezTo>
                    <a:cubicBezTo>
                      <a:pt x="408" y="970"/>
                      <a:pt x="413" y="976"/>
                      <a:pt x="420" y="980"/>
                    </a:cubicBezTo>
                    <a:cubicBezTo>
                      <a:pt x="422" y="984"/>
                      <a:pt x="426" y="987"/>
                      <a:pt x="429" y="989"/>
                    </a:cubicBezTo>
                    <a:cubicBezTo>
                      <a:pt x="431" y="990"/>
                      <a:pt x="432" y="991"/>
                      <a:pt x="433" y="992"/>
                    </a:cubicBezTo>
                    <a:cubicBezTo>
                      <a:pt x="435" y="996"/>
                      <a:pt x="436" y="1000"/>
                      <a:pt x="437" y="1005"/>
                    </a:cubicBezTo>
                    <a:cubicBezTo>
                      <a:pt x="438" y="1006"/>
                      <a:pt x="438" y="1007"/>
                      <a:pt x="437" y="1008"/>
                    </a:cubicBezTo>
                    <a:cubicBezTo>
                      <a:pt x="436" y="1012"/>
                      <a:pt x="434" y="1017"/>
                      <a:pt x="428" y="1018"/>
                    </a:cubicBezTo>
                    <a:cubicBezTo>
                      <a:pt x="418" y="1020"/>
                      <a:pt x="409" y="1022"/>
                      <a:pt x="399" y="1021"/>
                    </a:cubicBezTo>
                    <a:cubicBezTo>
                      <a:pt x="397" y="1020"/>
                      <a:pt x="395" y="1021"/>
                      <a:pt x="394" y="1022"/>
                    </a:cubicBezTo>
                    <a:cubicBezTo>
                      <a:pt x="393" y="1022"/>
                      <a:pt x="392" y="1023"/>
                      <a:pt x="392" y="1024"/>
                    </a:cubicBezTo>
                    <a:cubicBezTo>
                      <a:pt x="392" y="1025"/>
                      <a:pt x="392" y="1027"/>
                      <a:pt x="393" y="1027"/>
                    </a:cubicBezTo>
                    <a:cubicBezTo>
                      <a:pt x="396" y="1030"/>
                      <a:pt x="399" y="1031"/>
                      <a:pt x="403" y="1033"/>
                    </a:cubicBezTo>
                    <a:cubicBezTo>
                      <a:pt x="410" y="1037"/>
                      <a:pt x="416" y="1040"/>
                      <a:pt x="423" y="1044"/>
                    </a:cubicBezTo>
                    <a:cubicBezTo>
                      <a:pt x="424" y="1044"/>
                      <a:pt x="427" y="1043"/>
                      <a:pt x="427" y="1042"/>
                    </a:cubicBezTo>
                    <a:cubicBezTo>
                      <a:pt x="428" y="1040"/>
                      <a:pt x="429" y="1038"/>
                      <a:pt x="429" y="1037"/>
                    </a:cubicBezTo>
                    <a:cubicBezTo>
                      <a:pt x="429" y="1035"/>
                      <a:pt x="428" y="1033"/>
                      <a:pt x="428" y="1030"/>
                    </a:cubicBezTo>
                    <a:cubicBezTo>
                      <a:pt x="428" y="1027"/>
                      <a:pt x="431" y="1024"/>
                      <a:pt x="434" y="1025"/>
                    </a:cubicBezTo>
                    <a:cubicBezTo>
                      <a:pt x="438" y="1025"/>
                      <a:pt x="441" y="1024"/>
                      <a:pt x="443" y="1020"/>
                    </a:cubicBezTo>
                    <a:cubicBezTo>
                      <a:pt x="445" y="1016"/>
                      <a:pt x="448" y="1011"/>
                      <a:pt x="450" y="1006"/>
                    </a:cubicBezTo>
                    <a:cubicBezTo>
                      <a:pt x="452" y="1003"/>
                      <a:pt x="452" y="1000"/>
                      <a:pt x="450" y="997"/>
                    </a:cubicBezTo>
                    <a:cubicBezTo>
                      <a:pt x="449" y="995"/>
                      <a:pt x="448" y="994"/>
                      <a:pt x="447" y="992"/>
                    </a:cubicBezTo>
                    <a:cubicBezTo>
                      <a:pt x="447" y="990"/>
                      <a:pt x="447" y="988"/>
                      <a:pt x="448" y="986"/>
                    </a:cubicBezTo>
                    <a:cubicBezTo>
                      <a:pt x="449" y="983"/>
                      <a:pt x="453" y="981"/>
                      <a:pt x="456" y="983"/>
                    </a:cubicBezTo>
                    <a:cubicBezTo>
                      <a:pt x="458" y="985"/>
                      <a:pt x="461" y="987"/>
                      <a:pt x="463" y="989"/>
                    </a:cubicBezTo>
                    <a:cubicBezTo>
                      <a:pt x="464" y="990"/>
                      <a:pt x="466" y="989"/>
                      <a:pt x="466" y="988"/>
                    </a:cubicBezTo>
                    <a:cubicBezTo>
                      <a:pt x="468" y="985"/>
                      <a:pt x="468" y="981"/>
                      <a:pt x="466" y="979"/>
                    </a:cubicBezTo>
                    <a:cubicBezTo>
                      <a:pt x="457" y="975"/>
                      <a:pt x="450" y="967"/>
                      <a:pt x="440" y="965"/>
                    </a:cubicBezTo>
                    <a:cubicBezTo>
                      <a:pt x="437" y="964"/>
                      <a:pt x="436" y="961"/>
                      <a:pt x="436" y="959"/>
                    </a:cubicBezTo>
                    <a:cubicBezTo>
                      <a:pt x="436" y="958"/>
                      <a:pt x="435" y="956"/>
                      <a:pt x="434" y="956"/>
                    </a:cubicBezTo>
                    <a:cubicBezTo>
                      <a:pt x="432" y="955"/>
                      <a:pt x="430" y="955"/>
                      <a:pt x="428" y="955"/>
                    </a:cubicBezTo>
                    <a:cubicBezTo>
                      <a:pt x="422" y="955"/>
                      <a:pt x="418" y="952"/>
                      <a:pt x="415" y="948"/>
                    </a:cubicBezTo>
                    <a:cubicBezTo>
                      <a:pt x="412" y="945"/>
                      <a:pt x="410" y="942"/>
                      <a:pt x="408" y="939"/>
                    </a:cubicBezTo>
                    <a:cubicBezTo>
                      <a:pt x="406" y="932"/>
                      <a:pt x="401" y="928"/>
                      <a:pt x="396" y="924"/>
                    </a:cubicBezTo>
                    <a:cubicBezTo>
                      <a:pt x="394" y="922"/>
                      <a:pt x="391" y="921"/>
                      <a:pt x="389" y="919"/>
                    </a:cubicBezTo>
                    <a:cubicBezTo>
                      <a:pt x="387" y="917"/>
                      <a:pt x="385" y="914"/>
                      <a:pt x="385" y="910"/>
                    </a:cubicBezTo>
                    <a:cubicBezTo>
                      <a:pt x="385" y="907"/>
                      <a:pt x="386" y="905"/>
                      <a:pt x="386" y="902"/>
                    </a:cubicBezTo>
                    <a:cubicBezTo>
                      <a:pt x="386" y="900"/>
                      <a:pt x="387" y="899"/>
                      <a:pt x="389" y="898"/>
                    </a:cubicBezTo>
                    <a:cubicBezTo>
                      <a:pt x="391" y="897"/>
                      <a:pt x="394" y="896"/>
                      <a:pt x="396" y="895"/>
                    </a:cubicBezTo>
                    <a:cubicBezTo>
                      <a:pt x="397" y="895"/>
                      <a:pt x="399" y="896"/>
                      <a:pt x="399" y="896"/>
                    </a:cubicBezTo>
                    <a:cubicBezTo>
                      <a:pt x="400" y="899"/>
                      <a:pt x="400" y="902"/>
                      <a:pt x="401" y="904"/>
                    </a:cubicBezTo>
                    <a:cubicBezTo>
                      <a:pt x="401" y="906"/>
                      <a:pt x="403" y="909"/>
                      <a:pt x="405" y="908"/>
                    </a:cubicBezTo>
                    <a:cubicBezTo>
                      <a:pt x="409" y="907"/>
                      <a:pt x="411" y="911"/>
                      <a:pt x="415" y="910"/>
                    </a:cubicBezTo>
                    <a:cubicBezTo>
                      <a:pt x="417" y="910"/>
                      <a:pt x="419" y="912"/>
                      <a:pt x="420" y="914"/>
                    </a:cubicBezTo>
                    <a:cubicBezTo>
                      <a:pt x="422" y="921"/>
                      <a:pt x="427" y="926"/>
                      <a:pt x="433" y="929"/>
                    </a:cubicBezTo>
                    <a:cubicBezTo>
                      <a:pt x="438" y="933"/>
                      <a:pt x="443" y="937"/>
                      <a:pt x="449" y="937"/>
                    </a:cubicBezTo>
                    <a:cubicBezTo>
                      <a:pt x="452" y="939"/>
                      <a:pt x="454" y="942"/>
                      <a:pt x="458" y="942"/>
                    </a:cubicBezTo>
                    <a:cubicBezTo>
                      <a:pt x="462" y="943"/>
                      <a:pt x="464" y="945"/>
                      <a:pt x="467" y="948"/>
                    </a:cubicBezTo>
                    <a:cubicBezTo>
                      <a:pt x="470" y="951"/>
                      <a:pt x="473" y="955"/>
                      <a:pt x="476" y="958"/>
                    </a:cubicBezTo>
                    <a:cubicBezTo>
                      <a:pt x="478" y="960"/>
                      <a:pt x="478" y="961"/>
                      <a:pt x="478" y="964"/>
                    </a:cubicBezTo>
                    <a:cubicBezTo>
                      <a:pt x="478" y="967"/>
                      <a:pt x="478" y="970"/>
                      <a:pt x="478" y="974"/>
                    </a:cubicBezTo>
                    <a:cubicBezTo>
                      <a:pt x="478" y="979"/>
                      <a:pt x="479" y="985"/>
                      <a:pt x="484" y="988"/>
                    </a:cubicBezTo>
                    <a:cubicBezTo>
                      <a:pt x="484" y="988"/>
                      <a:pt x="485" y="989"/>
                      <a:pt x="485" y="990"/>
                    </a:cubicBezTo>
                    <a:cubicBezTo>
                      <a:pt x="483" y="994"/>
                      <a:pt x="486" y="996"/>
                      <a:pt x="490" y="999"/>
                    </a:cubicBezTo>
                    <a:cubicBezTo>
                      <a:pt x="492" y="1001"/>
                      <a:pt x="494" y="1003"/>
                      <a:pt x="497" y="1005"/>
                    </a:cubicBezTo>
                    <a:cubicBezTo>
                      <a:pt x="497" y="1010"/>
                      <a:pt x="503" y="1013"/>
                      <a:pt x="503" y="1018"/>
                    </a:cubicBezTo>
                    <a:cubicBezTo>
                      <a:pt x="505" y="1019"/>
                      <a:pt x="505" y="1020"/>
                      <a:pt x="503" y="1021"/>
                    </a:cubicBezTo>
                    <a:cubicBezTo>
                      <a:pt x="503" y="1022"/>
                      <a:pt x="503" y="1024"/>
                      <a:pt x="503" y="1025"/>
                    </a:cubicBezTo>
                    <a:cubicBezTo>
                      <a:pt x="508" y="1028"/>
                      <a:pt x="512" y="1031"/>
                      <a:pt x="513" y="1037"/>
                    </a:cubicBezTo>
                    <a:cubicBezTo>
                      <a:pt x="513" y="1038"/>
                      <a:pt x="515" y="1040"/>
                      <a:pt x="516" y="1040"/>
                    </a:cubicBezTo>
                    <a:cubicBezTo>
                      <a:pt x="520" y="1042"/>
                      <a:pt x="524" y="1043"/>
                      <a:pt x="529" y="1043"/>
                    </a:cubicBezTo>
                    <a:cubicBezTo>
                      <a:pt x="531" y="1043"/>
                      <a:pt x="532" y="1042"/>
                      <a:pt x="531" y="1040"/>
                    </a:cubicBezTo>
                    <a:cubicBezTo>
                      <a:pt x="529" y="1034"/>
                      <a:pt x="535" y="1031"/>
                      <a:pt x="534" y="1026"/>
                    </a:cubicBezTo>
                    <a:cubicBezTo>
                      <a:pt x="534" y="1026"/>
                      <a:pt x="535" y="1025"/>
                      <a:pt x="536" y="1026"/>
                    </a:cubicBezTo>
                    <a:cubicBezTo>
                      <a:pt x="540" y="1027"/>
                      <a:pt x="543" y="1023"/>
                      <a:pt x="546" y="1023"/>
                    </a:cubicBezTo>
                    <a:cubicBezTo>
                      <a:pt x="548" y="1022"/>
                      <a:pt x="548" y="1021"/>
                      <a:pt x="548" y="1020"/>
                    </a:cubicBezTo>
                    <a:cubicBezTo>
                      <a:pt x="546" y="1016"/>
                      <a:pt x="545" y="1012"/>
                      <a:pt x="541" y="1009"/>
                    </a:cubicBezTo>
                    <a:cubicBezTo>
                      <a:pt x="539" y="1008"/>
                      <a:pt x="536" y="1007"/>
                      <a:pt x="535" y="1005"/>
                    </a:cubicBezTo>
                    <a:cubicBezTo>
                      <a:pt x="531" y="1000"/>
                      <a:pt x="527" y="994"/>
                      <a:pt x="523" y="988"/>
                    </a:cubicBezTo>
                    <a:cubicBezTo>
                      <a:pt x="523" y="987"/>
                      <a:pt x="523" y="986"/>
                      <a:pt x="523" y="984"/>
                    </a:cubicBezTo>
                    <a:cubicBezTo>
                      <a:pt x="523" y="984"/>
                      <a:pt x="523" y="983"/>
                      <a:pt x="523" y="983"/>
                    </a:cubicBezTo>
                    <a:cubicBezTo>
                      <a:pt x="524" y="982"/>
                      <a:pt x="525" y="982"/>
                      <a:pt x="526" y="983"/>
                    </a:cubicBezTo>
                    <a:cubicBezTo>
                      <a:pt x="527" y="983"/>
                      <a:pt x="528" y="984"/>
                      <a:pt x="528" y="985"/>
                    </a:cubicBezTo>
                    <a:cubicBezTo>
                      <a:pt x="533" y="989"/>
                      <a:pt x="538" y="988"/>
                      <a:pt x="540" y="982"/>
                    </a:cubicBezTo>
                    <a:cubicBezTo>
                      <a:pt x="540" y="980"/>
                      <a:pt x="541" y="978"/>
                      <a:pt x="542" y="976"/>
                    </a:cubicBezTo>
                    <a:cubicBezTo>
                      <a:pt x="542" y="975"/>
                      <a:pt x="544" y="974"/>
                      <a:pt x="545" y="975"/>
                    </a:cubicBezTo>
                    <a:cubicBezTo>
                      <a:pt x="547" y="976"/>
                      <a:pt x="549" y="976"/>
                      <a:pt x="551" y="974"/>
                    </a:cubicBezTo>
                    <a:cubicBezTo>
                      <a:pt x="554" y="972"/>
                      <a:pt x="557" y="972"/>
                      <a:pt x="560" y="973"/>
                    </a:cubicBezTo>
                    <a:cubicBezTo>
                      <a:pt x="565" y="973"/>
                      <a:pt x="568" y="977"/>
                      <a:pt x="568" y="982"/>
                    </a:cubicBezTo>
                    <a:cubicBezTo>
                      <a:pt x="569" y="988"/>
                      <a:pt x="569" y="995"/>
                      <a:pt x="567" y="1001"/>
                    </a:cubicBezTo>
                    <a:cubicBezTo>
                      <a:pt x="566" y="1002"/>
                      <a:pt x="568" y="1004"/>
                      <a:pt x="570" y="1004"/>
                    </a:cubicBezTo>
                    <a:cubicBezTo>
                      <a:pt x="571" y="1004"/>
                      <a:pt x="573" y="1004"/>
                      <a:pt x="575" y="1004"/>
                    </a:cubicBezTo>
                    <a:cubicBezTo>
                      <a:pt x="575" y="1004"/>
                      <a:pt x="576" y="1004"/>
                      <a:pt x="576" y="1004"/>
                    </a:cubicBezTo>
                    <a:cubicBezTo>
                      <a:pt x="577" y="1004"/>
                      <a:pt x="577" y="1005"/>
                      <a:pt x="577" y="1005"/>
                    </a:cubicBezTo>
                    <a:cubicBezTo>
                      <a:pt x="578" y="1006"/>
                      <a:pt x="578" y="1008"/>
                      <a:pt x="577" y="1008"/>
                    </a:cubicBezTo>
                    <a:cubicBezTo>
                      <a:pt x="575" y="1012"/>
                      <a:pt x="571" y="1011"/>
                      <a:pt x="569" y="1013"/>
                    </a:cubicBezTo>
                    <a:cubicBezTo>
                      <a:pt x="568" y="1013"/>
                      <a:pt x="568" y="1013"/>
                      <a:pt x="568" y="1014"/>
                    </a:cubicBezTo>
                    <a:cubicBezTo>
                      <a:pt x="567" y="1015"/>
                      <a:pt x="567" y="1016"/>
                      <a:pt x="569" y="1017"/>
                    </a:cubicBezTo>
                    <a:cubicBezTo>
                      <a:pt x="570" y="1018"/>
                      <a:pt x="572" y="1019"/>
                      <a:pt x="574" y="1020"/>
                    </a:cubicBezTo>
                    <a:cubicBezTo>
                      <a:pt x="576" y="1020"/>
                      <a:pt x="577" y="1021"/>
                      <a:pt x="579" y="1022"/>
                    </a:cubicBezTo>
                    <a:cubicBezTo>
                      <a:pt x="581" y="1024"/>
                      <a:pt x="576" y="1026"/>
                      <a:pt x="578" y="1027"/>
                    </a:cubicBezTo>
                    <a:cubicBezTo>
                      <a:pt x="581" y="1029"/>
                      <a:pt x="584" y="1031"/>
                      <a:pt x="585" y="1034"/>
                    </a:cubicBezTo>
                    <a:cubicBezTo>
                      <a:pt x="587" y="1037"/>
                      <a:pt x="590" y="1039"/>
                      <a:pt x="592" y="1041"/>
                    </a:cubicBezTo>
                    <a:cubicBezTo>
                      <a:pt x="594" y="1043"/>
                      <a:pt x="596" y="1043"/>
                      <a:pt x="598" y="1042"/>
                    </a:cubicBezTo>
                    <a:cubicBezTo>
                      <a:pt x="603" y="1041"/>
                      <a:pt x="607" y="1043"/>
                      <a:pt x="610" y="1047"/>
                    </a:cubicBezTo>
                    <a:cubicBezTo>
                      <a:pt x="611" y="1048"/>
                      <a:pt x="612" y="1049"/>
                      <a:pt x="614" y="1049"/>
                    </a:cubicBezTo>
                    <a:cubicBezTo>
                      <a:pt x="615" y="1050"/>
                      <a:pt x="616" y="1051"/>
                      <a:pt x="617" y="1050"/>
                    </a:cubicBezTo>
                    <a:cubicBezTo>
                      <a:pt x="622" y="1050"/>
                      <a:pt x="628" y="1049"/>
                      <a:pt x="632" y="1044"/>
                    </a:cubicBezTo>
                    <a:cubicBezTo>
                      <a:pt x="634" y="1041"/>
                      <a:pt x="638" y="1041"/>
                      <a:pt x="642" y="1042"/>
                    </a:cubicBezTo>
                    <a:cubicBezTo>
                      <a:pt x="646" y="1043"/>
                      <a:pt x="649" y="1044"/>
                      <a:pt x="652" y="1047"/>
                    </a:cubicBezTo>
                    <a:cubicBezTo>
                      <a:pt x="656" y="1052"/>
                      <a:pt x="662" y="1052"/>
                      <a:pt x="667" y="1051"/>
                    </a:cubicBezTo>
                    <a:cubicBezTo>
                      <a:pt x="673" y="1050"/>
                      <a:pt x="678" y="1047"/>
                      <a:pt x="683" y="1042"/>
                    </a:cubicBezTo>
                    <a:cubicBezTo>
                      <a:pt x="684" y="1040"/>
                      <a:pt x="686" y="1039"/>
                      <a:pt x="689" y="1040"/>
                    </a:cubicBezTo>
                    <a:cubicBezTo>
                      <a:pt x="693" y="1042"/>
                      <a:pt x="697" y="1041"/>
                      <a:pt x="701" y="1042"/>
                    </a:cubicBezTo>
                    <a:cubicBezTo>
                      <a:pt x="701" y="1042"/>
                      <a:pt x="701" y="1042"/>
                      <a:pt x="701" y="1041"/>
                    </a:cubicBezTo>
                    <a:cubicBezTo>
                      <a:pt x="702" y="1041"/>
                      <a:pt x="702" y="1041"/>
                      <a:pt x="702" y="1041"/>
                    </a:cubicBezTo>
                    <a:cubicBezTo>
                      <a:pt x="702" y="1042"/>
                      <a:pt x="702" y="1042"/>
                      <a:pt x="702" y="1042"/>
                    </a:cubicBezTo>
                    <a:cubicBezTo>
                      <a:pt x="701" y="1042"/>
                      <a:pt x="701" y="1042"/>
                      <a:pt x="701" y="1042"/>
                    </a:cubicBezTo>
                    <a:cubicBezTo>
                      <a:pt x="699" y="1048"/>
                      <a:pt x="700" y="1053"/>
                      <a:pt x="701" y="1059"/>
                    </a:cubicBezTo>
                    <a:cubicBezTo>
                      <a:pt x="702" y="1065"/>
                      <a:pt x="701" y="1070"/>
                      <a:pt x="700" y="1076"/>
                    </a:cubicBezTo>
                    <a:cubicBezTo>
                      <a:pt x="699" y="1080"/>
                      <a:pt x="697" y="1084"/>
                      <a:pt x="696" y="1088"/>
                    </a:cubicBezTo>
                    <a:cubicBezTo>
                      <a:pt x="694" y="1094"/>
                      <a:pt x="691" y="1099"/>
                      <a:pt x="690" y="1105"/>
                    </a:cubicBezTo>
                    <a:cubicBezTo>
                      <a:pt x="689" y="1111"/>
                      <a:pt x="686" y="1115"/>
                      <a:pt x="683" y="1120"/>
                    </a:cubicBezTo>
                    <a:cubicBezTo>
                      <a:pt x="681" y="1122"/>
                      <a:pt x="679" y="1123"/>
                      <a:pt x="677" y="1123"/>
                    </a:cubicBezTo>
                    <a:cubicBezTo>
                      <a:pt x="669" y="1123"/>
                      <a:pt x="661" y="1125"/>
                      <a:pt x="653" y="1121"/>
                    </a:cubicBezTo>
                    <a:cubicBezTo>
                      <a:pt x="650" y="1120"/>
                      <a:pt x="646" y="1120"/>
                      <a:pt x="643" y="1120"/>
                    </a:cubicBezTo>
                    <a:cubicBezTo>
                      <a:pt x="636" y="1119"/>
                      <a:pt x="629" y="1121"/>
                      <a:pt x="623" y="1125"/>
                    </a:cubicBezTo>
                    <a:cubicBezTo>
                      <a:pt x="620" y="1127"/>
                      <a:pt x="617" y="1127"/>
                      <a:pt x="613" y="1126"/>
                    </a:cubicBezTo>
                    <a:cubicBezTo>
                      <a:pt x="601" y="1124"/>
                      <a:pt x="590" y="1120"/>
                      <a:pt x="578" y="1119"/>
                    </a:cubicBezTo>
                    <a:cubicBezTo>
                      <a:pt x="573" y="1118"/>
                      <a:pt x="569" y="1118"/>
                      <a:pt x="565" y="1116"/>
                    </a:cubicBezTo>
                    <a:cubicBezTo>
                      <a:pt x="560" y="1112"/>
                      <a:pt x="554" y="1111"/>
                      <a:pt x="548" y="1111"/>
                    </a:cubicBezTo>
                    <a:cubicBezTo>
                      <a:pt x="543" y="1110"/>
                      <a:pt x="538" y="1108"/>
                      <a:pt x="535" y="1104"/>
                    </a:cubicBezTo>
                    <a:cubicBezTo>
                      <a:pt x="533" y="1103"/>
                      <a:pt x="531" y="1102"/>
                      <a:pt x="529" y="1101"/>
                    </a:cubicBezTo>
                    <a:cubicBezTo>
                      <a:pt x="520" y="1099"/>
                      <a:pt x="510" y="1099"/>
                      <a:pt x="502" y="1103"/>
                    </a:cubicBezTo>
                    <a:cubicBezTo>
                      <a:pt x="496" y="1106"/>
                      <a:pt x="491" y="1114"/>
                      <a:pt x="493" y="1121"/>
                    </a:cubicBezTo>
                    <a:cubicBezTo>
                      <a:pt x="494" y="1124"/>
                      <a:pt x="494" y="1126"/>
                      <a:pt x="495" y="1128"/>
                    </a:cubicBezTo>
                    <a:cubicBezTo>
                      <a:pt x="495" y="1130"/>
                      <a:pt x="495" y="1132"/>
                      <a:pt x="493" y="1134"/>
                    </a:cubicBezTo>
                    <a:cubicBezTo>
                      <a:pt x="492" y="1135"/>
                      <a:pt x="491" y="1136"/>
                      <a:pt x="490" y="1138"/>
                    </a:cubicBezTo>
                    <a:cubicBezTo>
                      <a:pt x="487" y="1140"/>
                      <a:pt x="482" y="1141"/>
                      <a:pt x="479" y="1139"/>
                    </a:cubicBezTo>
                    <a:cubicBezTo>
                      <a:pt x="477" y="1138"/>
                      <a:pt x="476" y="1137"/>
                      <a:pt x="474" y="1135"/>
                    </a:cubicBezTo>
                    <a:cubicBezTo>
                      <a:pt x="471" y="1134"/>
                      <a:pt x="468" y="1132"/>
                      <a:pt x="466" y="1130"/>
                    </a:cubicBezTo>
                    <a:cubicBezTo>
                      <a:pt x="459" y="1126"/>
                      <a:pt x="452" y="1124"/>
                      <a:pt x="444" y="1124"/>
                    </a:cubicBezTo>
                    <a:cubicBezTo>
                      <a:pt x="440" y="1124"/>
                      <a:pt x="437" y="1122"/>
                      <a:pt x="436" y="1118"/>
                    </a:cubicBezTo>
                    <a:cubicBezTo>
                      <a:pt x="435" y="1116"/>
                      <a:pt x="434" y="1114"/>
                      <a:pt x="434" y="1112"/>
                    </a:cubicBezTo>
                    <a:cubicBezTo>
                      <a:pt x="432" y="1109"/>
                      <a:pt x="430" y="1107"/>
                      <a:pt x="427" y="1105"/>
                    </a:cubicBezTo>
                    <a:cubicBezTo>
                      <a:pt x="418" y="1102"/>
                      <a:pt x="408" y="1099"/>
                      <a:pt x="398" y="1100"/>
                    </a:cubicBezTo>
                    <a:cubicBezTo>
                      <a:pt x="392" y="1101"/>
                      <a:pt x="387" y="1098"/>
                      <a:pt x="382" y="1096"/>
                    </a:cubicBezTo>
                    <a:cubicBezTo>
                      <a:pt x="382" y="1096"/>
                      <a:pt x="381" y="1096"/>
                      <a:pt x="381" y="1096"/>
                    </a:cubicBezTo>
                    <a:cubicBezTo>
                      <a:pt x="377" y="1091"/>
                      <a:pt x="372" y="1089"/>
                      <a:pt x="367" y="1087"/>
                    </a:cubicBezTo>
                    <a:cubicBezTo>
                      <a:pt x="365" y="1087"/>
                      <a:pt x="364" y="1082"/>
                      <a:pt x="365" y="1080"/>
                    </a:cubicBezTo>
                    <a:cubicBezTo>
                      <a:pt x="367" y="1078"/>
                      <a:pt x="370" y="1076"/>
                      <a:pt x="372" y="1073"/>
                    </a:cubicBezTo>
                    <a:cubicBezTo>
                      <a:pt x="375" y="1070"/>
                      <a:pt x="375" y="1065"/>
                      <a:pt x="374" y="1061"/>
                    </a:cubicBezTo>
                    <a:cubicBezTo>
                      <a:pt x="373" y="1058"/>
                      <a:pt x="371" y="1056"/>
                      <a:pt x="369" y="1054"/>
                    </a:cubicBezTo>
                    <a:cubicBezTo>
                      <a:pt x="369" y="1053"/>
                      <a:pt x="368" y="1052"/>
                      <a:pt x="369" y="1051"/>
                    </a:cubicBezTo>
                    <a:cubicBezTo>
                      <a:pt x="370" y="1048"/>
                      <a:pt x="371" y="1045"/>
                      <a:pt x="373" y="1042"/>
                    </a:cubicBezTo>
                    <a:cubicBezTo>
                      <a:pt x="373" y="1040"/>
                      <a:pt x="372" y="1039"/>
                      <a:pt x="370" y="1039"/>
                    </a:cubicBezTo>
                    <a:cubicBezTo>
                      <a:pt x="367" y="1040"/>
                      <a:pt x="365" y="1040"/>
                      <a:pt x="362" y="1037"/>
                    </a:cubicBezTo>
                    <a:cubicBezTo>
                      <a:pt x="359" y="1033"/>
                      <a:pt x="355" y="1033"/>
                      <a:pt x="350" y="1035"/>
                    </a:cubicBezTo>
                    <a:cubicBezTo>
                      <a:pt x="346" y="1036"/>
                      <a:pt x="342" y="1038"/>
                      <a:pt x="338" y="1039"/>
                    </a:cubicBezTo>
                    <a:cubicBezTo>
                      <a:pt x="335" y="1039"/>
                      <a:pt x="333" y="1039"/>
                      <a:pt x="330" y="1039"/>
                    </a:cubicBezTo>
                    <a:cubicBezTo>
                      <a:pt x="326" y="1036"/>
                      <a:pt x="321" y="1041"/>
                      <a:pt x="317" y="1039"/>
                    </a:cubicBezTo>
                    <a:cubicBezTo>
                      <a:pt x="312" y="1036"/>
                      <a:pt x="309" y="1040"/>
                      <a:pt x="305" y="1040"/>
                    </a:cubicBezTo>
                    <a:cubicBezTo>
                      <a:pt x="301" y="1041"/>
                      <a:pt x="298" y="1041"/>
                      <a:pt x="295" y="1041"/>
                    </a:cubicBezTo>
                    <a:cubicBezTo>
                      <a:pt x="286" y="1039"/>
                      <a:pt x="278" y="1040"/>
                      <a:pt x="270" y="1042"/>
                    </a:cubicBezTo>
                    <a:cubicBezTo>
                      <a:pt x="266" y="1044"/>
                      <a:pt x="262" y="1044"/>
                      <a:pt x="257" y="1044"/>
                    </a:cubicBezTo>
                    <a:cubicBezTo>
                      <a:pt x="253" y="1044"/>
                      <a:pt x="250" y="1045"/>
                      <a:pt x="246" y="1047"/>
                    </a:cubicBezTo>
                    <a:cubicBezTo>
                      <a:pt x="240" y="1050"/>
                      <a:pt x="235" y="1053"/>
                      <a:pt x="228" y="1055"/>
                    </a:cubicBezTo>
                    <a:cubicBezTo>
                      <a:pt x="224" y="1057"/>
                      <a:pt x="220" y="1059"/>
                      <a:pt x="216" y="1063"/>
                    </a:cubicBezTo>
                    <a:cubicBezTo>
                      <a:pt x="211" y="1067"/>
                      <a:pt x="206" y="1068"/>
                      <a:pt x="200" y="1065"/>
                    </a:cubicBezTo>
                    <a:cubicBezTo>
                      <a:pt x="196" y="1064"/>
                      <a:pt x="192" y="1063"/>
                      <a:pt x="188" y="1064"/>
                    </a:cubicBezTo>
                    <a:cubicBezTo>
                      <a:pt x="183" y="1064"/>
                      <a:pt x="179" y="1064"/>
                      <a:pt x="174" y="1064"/>
                    </a:cubicBezTo>
                    <a:cubicBezTo>
                      <a:pt x="172" y="1064"/>
                      <a:pt x="170" y="1062"/>
                      <a:pt x="169" y="1061"/>
                    </a:cubicBezTo>
                    <a:cubicBezTo>
                      <a:pt x="168" y="1061"/>
                      <a:pt x="167" y="1060"/>
                      <a:pt x="166" y="1059"/>
                    </a:cubicBezTo>
                    <a:cubicBezTo>
                      <a:pt x="162" y="1054"/>
                      <a:pt x="158" y="1055"/>
                      <a:pt x="155" y="1061"/>
                    </a:cubicBezTo>
                    <a:cubicBezTo>
                      <a:pt x="154" y="1065"/>
                      <a:pt x="153" y="1068"/>
                      <a:pt x="152" y="1071"/>
                    </a:cubicBezTo>
                    <a:cubicBezTo>
                      <a:pt x="151" y="1079"/>
                      <a:pt x="146" y="1083"/>
                      <a:pt x="139" y="1087"/>
                    </a:cubicBezTo>
                    <a:cubicBezTo>
                      <a:pt x="134" y="1090"/>
                      <a:pt x="128" y="1093"/>
                      <a:pt x="122" y="1097"/>
                    </a:cubicBezTo>
                    <a:cubicBezTo>
                      <a:pt x="117" y="1100"/>
                      <a:pt x="112" y="1104"/>
                      <a:pt x="112" y="1111"/>
                    </a:cubicBezTo>
                    <a:cubicBezTo>
                      <a:pt x="112" y="1114"/>
                      <a:pt x="110" y="1116"/>
                      <a:pt x="109" y="1118"/>
                    </a:cubicBezTo>
                    <a:cubicBezTo>
                      <a:pt x="106" y="1122"/>
                      <a:pt x="105" y="1126"/>
                      <a:pt x="105" y="1131"/>
                    </a:cubicBezTo>
                    <a:cubicBezTo>
                      <a:pt x="106" y="1134"/>
                      <a:pt x="106" y="1137"/>
                      <a:pt x="106" y="1141"/>
                    </a:cubicBezTo>
                    <a:cubicBezTo>
                      <a:pt x="106" y="1144"/>
                      <a:pt x="105" y="1146"/>
                      <a:pt x="103" y="1148"/>
                    </a:cubicBezTo>
                    <a:cubicBezTo>
                      <a:pt x="101" y="1152"/>
                      <a:pt x="99" y="1155"/>
                      <a:pt x="97" y="1158"/>
                    </a:cubicBezTo>
                    <a:cubicBezTo>
                      <a:pt x="96" y="1160"/>
                      <a:pt x="94" y="1161"/>
                      <a:pt x="92" y="1162"/>
                    </a:cubicBezTo>
                    <a:cubicBezTo>
                      <a:pt x="89" y="1164"/>
                      <a:pt x="86" y="1166"/>
                      <a:pt x="84" y="1168"/>
                    </a:cubicBezTo>
                    <a:cubicBezTo>
                      <a:pt x="80" y="1171"/>
                      <a:pt x="76" y="1172"/>
                      <a:pt x="72" y="1173"/>
                    </a:cubicBezTo>
                    <a:cubicBezTo>
                      <a:pt x="68" y="1173"/>
                      <a:pt x="65" y="1176"/>
                      <a:pt x="63" y="1179"/>
                    </a:cubicBezTo>
                    <a:cubicBezTo>
                      <a:pt x="61" y="1181"/>
                      <a:pt x="60" y="1183"/>
                      <a:pt x="59" y="1185"/>
                    </a:cubicBezTo>
                    <a:cubicBezTo>
                      <a:pt x="57" y="1189"/>
                      <a:pt x="54" y="1192"/>
                      <a:pt x="50" y="1194"/>
                    </a:cubicBezTo>
                    <a:cubicBezTo>
                      <a:pt x="46" y="1197"/>
                      <a:pt x="43" y="1201"/>
                      <a:pt x="41" y="1205"/>
                    </a:cubicBezTo>
                    <a:cubicBezTo>
                      <a:pt x="37" y="1213"/>
                      <a:pt x="33" y="1221"/>
                      <a:pt x="27" y="1227"/>
                    </a:cubicBezTo>
                    <a:cubicBezTo>
                      <a:pt x="25" y="1229"/>
                      <a:pt x="24" y="1231"/>
                      <a:pt x="23" y="1233"/>
                    </a:cubicBezTo>
                    <a:cubicBezTo>
                      <a:pt x="19" y="1241"/>
                      <a:pt x="15" y="1250"/>
                      <a:pt x="10" y="1257"/>
                    </a:cubicBezTo>
                    <a:cubicBezTo>
                      <a:pt x="7" y="1261"/>
                      <a:pt x="7" y="1264"/>
                      <a:pt x="6" y="1268"/>
                    </a:cubicBezTo>
                    <a:cubicBezTo>
                      <a:pt x="6" y="1273"/>
                      <a:pt x="7" y="1277"/>
                      <a:pt x="11" y="1280"/>
                    </a:cubicBezTo>
                    <a:cubicBezTo>
                      <a:pt x="15" y="1282"/>
                      <a:pt x="16" y="1286"/>
                      <a:pt x="15" y="1290"/>
                    </a:cubicBezTo>
                    <a:cubicBezTo>
                      <a:pt x="14" y="1293"/>
                      <a:pt x="14" y="1297"/>
                      <a:pt x="15" y="1301"/>
                    </a:cubicBezTo>
                    <a:cubicBezTo>
                      <a:pt x="18" y="1310"/>
                      <a:pt x="18" y="1320"/>
                      <a:pt x="14" y="1330"/>
                    </a:cubicBezTo>
                    <a:cubicBezTo>
                      <a:pt x="13" y="1331"/>
                      <a:pt x="13" y="1332"/>
                      <a:pt x="13" y="1333"/>
                    </a:cubicBezTo>
                    <a:cubicBezTo>
                      <a:pt x="11" y="1343"/>
                      <a:pt x="8" y="1352"/>
                      <a:pt x="1" y="1360"/>
                    </a:cubicBezTo>
                    <a:cubicBezTo>
                      <a:pt x="0" y="1360"/>
                      <a:pt x="0" y="1362"/>
                      <a:pt x="1" y="1363"/>
                    </a:cubicBezTo>
                    <a:cubicBezTo>
                      <a:pt x="3" y="1365"/>
                      <a:pt x="4" y="1368"/>
                      <a:pt x="6" y="1371"/>
                    </a:cubicBezTo>
                    <a:cubicBezTo>
                      <a:pt x="8" y="1374"/>
                      <a:pt x="9" y="1377"/>
                      <a:pt x="8" y="1380"/>
                    </a:cubicBezTo>
                    <a:cubicBezTo>
                      <a:pt x="6" y="1385"/>
                      <a:pt x="7" y="1390"/>
                      <a:pt x="9" y="1394"/>
                    </a:cubicBezTo>
                    <a:cubicBezTo>
                      <a:pt x="11" y="1398"/>
                      <a:pt x="14" y="1401"/>
                      <a:pt x="17" y="1402"/>
                    </a:cubicBezTo>
                    <a:cubicBezTo>
                      <a:pt x="20" y="1404"/>
                      <a:pt x="24" y="1405"/>
                      <a:pt x="27" y="1406"/>
                    </a:cubicBezTo>
                    <a:cubicBezTo>
                      <a:pt x="27" y="1405"/>
                      <a:pt x="27" y="1405"/>
                      <a:pt x="27" y="1405"/>
                    </a:cubicBezTo>
                    <a:cubicBezTo>
                      <a:pt x="27" y="1405"/>
                      <a:pt x="27" y="1405"/>
                      <a:pt x="27" y="1405"/>
                    </a:cubicBezTo>
                    <a:cubicBezTo>
                      <a:pt x="27" y="1406"/>
                      <a:pt x="27" y="1406"/>
                      <a:pt x="27" y="1406"/>
                    </a:cubicBezTo>
                    <a:cubicBezTo>
                      <a:pt x="27" y="1406"/>
                      <a:pt x="27" y="1406"/>
                      <a:pt x="27" y="1406"/>
                    </a:cubicBezTo>
                    <a:cubicBezTo>
                      <a:pt x="27" y="1409"/>
                      <a:pt x="28" y="1412"/>
                      <a:pt x="31" y="1414"/>
                    </a:cubicBezTo>
                    <a:cubicBezTo>
                      <a:pt x="34" y="1415"/>
                      <a:pt x="36" y="1418"/>
                      <a:pt x="37" y="1421"/>
                    </a:cubicBezTo>
                    <a:cubicBezTo>
                      <a:pt x="37" y="1423"/>
                      <a:pt x="39" y="1425"/>
                      <a:pt x="41" y="1426"/>
                    </a:cubicBezTo>
                    <a:cubicBezTo>
                      <a:pt x="46" y="1428"/>
                      <a:pt x="49" y="1431"/>
                      <a:pt x="53" y="1435"/>
                    </a:cubicBezTo>
                    <a:cubicBezTo>
                      <a:pt x="54" y="1437"/>
                      <a:pt x="56" y="1439"/>
                      <a:pt x="56" y="1441"/>
                    </a:cubicBezTo>
                    <a:cubicBezTo>
                      <a:pt x="56" y="1448"/>
                      <a:pt x="60" y="1453"/>
                      <a:pt x="63" y="1459"/>
                    </a:cubicBezTo>
                    <a:cubicBezTo>
                      <a:pt x="66" y="1465"/>
                      <a:pt x="71" y="1470"/>
                      <a:pt x="77" y="1472"/>
                    </a:cubicBezTo>
                    <a:cubicBezTo>
                      <a:pt x="82" y="1474"/>
                      <a:pt x="86" y="1477"/>
                      <a:pt x="90" y="1480"/>
                    </a:cubicBezTo>
                    <a:cubicBezTo>
                      <a:pt x="99" y="1487"/>
                      <a:pt x="107" y="1495"/>
                      <a:pt x="117" y="1500"/>
                    </a:cubicBezTo>
                    <a:cubicBezTo>
                      <a:pt x="122" y="1503"/>
                      <a:pt x="127" y="1505"/>
                      <a:pt x="132" y="1507"/>
                    </a:cubicBezTo>
                    <a:cubicBezTo>
                      <a:pt x="134" y="1507"/>
                      <a:pt x="136" y="1507"/>
                      <a:pt x="137" y="1507"/>
                    </a:cubicBezTo>
                    <a:cubicBezTo>
                      <a:pt x="141" y="1505"/>
                      <a:pt x="144" y="1504"/>
                      <a:pt x="148" y="1502"/>
                    </a:cubicBezTo>
                    <a:cubicBezTo>
                      <a:pt x="154" y="1499"/>
                      <a:pt x="160" y="1497"/>
                      <a:pt x="167" y="1498"/>
                    </a:cubicBezTo>
                    <a:cubicBezTo>
                      <a:pt x="171" y="1498"/>
                      <a:pt x="176" y="1497"/>
                      <a:pt x="180" y="1497"/>
                    </a:cubicBezTo>
                    <a:cubicBezTo>
                      <a:pt x="187" y="1496"/>
                      <a:pt x="193" y="1496"/>
                      <a:pt x="199" y="1499"/>
                    </a:cubicBezTo>
                    <a:cubicBezTo>
                      <a:pt x="201" y="1500"/>
                      <a:pt x="202" y="1500"/>
                      <a:pt x="204" y="1501"/>
                    </a:cubicBezTo>
                    <a:cubicBezTo>
                      <a:pt x="207" y="1502"/>
                      <a:pt x="210" y="1501"/>
                      <a:pt x="213" y="1500"/>
                    </a:cubicBezTo>
                    <a:cubicBezTo>
                      <a:pt x="217" y="1499"/>
                      <a:pt x="221" y="1498"/>
                      <a:pt x="224" y="1497"/>
                    </a:cubicBezTo>
                    <a:cubicBezTo>
                      <a:pt x="227" y="1495"/>
                      <a:pt x="231" y="1494"/>
                      <a:pt x="233" y="1493"/>
                    </a:cubicBezTo>
                    <a:cubicBezTo>
                      <a:pt x="237" y="1490"/>
                      <a:pt x="242" y="1488"/>
                      <a:pt x="247" y="1486"/>
                    </a:cubicBezTo>
                    <a:cubicBezTo>
                      <a:pt x="252" y="1485"/>
                      <a:pt x="256" y="1483"/>
                      <a:pt x="261" y="1482"/>
                    </a:cubicBezTo>
                    <a:cubicBezTo>
                      <a:pt x="268" y="1481"/>
                      <a:pt x="275" y="1478"/>
                      <a:pt x="282" y="1479"/>
                    </a:cubicBezTo>
                    <a:cubicBezTo>
                      <a:pt x="284" y="1479"/>
                      <a:pt x="285" y="1479"/>
                      <a:pt x="287" y="1480"/>
                    </a:cubicBezTo>
                    <a:cubicBezTo>
                      <a:pt x="293" y="1483"/>
                      <a:pt x="298" y="1487"/>
                      <a:pt x="301" y="1493"/>
                    </a:cubicBezTo>
                    <a:cubicBezTo>
                      <a:pt x="302" y="1496"/>
                      <a:pt x="303" y="1499"/>
                      <a:pt x="305" y="1502"/>
                    </a:cubicBezTo>
                    <a:cubicBezTo>
                      <a:pt x="307" y="1508"/>
                      <a:pt x="312" y="1510"/>
                      <a:pt x="318" y="1510"/>
                    </a:cubicBezTo>
                    <a:cubicBezTo>
                      <a:pt x="320" y="1510"/>
                      <a:pt x="321" y="1510"/>
                      <a:pt x="323" y="1510"/>
                    </a:cubicBezTo>
                    <a:cubicBezTo>
                      <a:pt x="330" y="1509"/>
                      <a:pt x="337" y="1508"/>
                      <a:pt x="344" y="1506"/>
                    </a:cubicBezTo>
                    <a:cubicBezTo>
                      <a:pt x="348" y="1505"/>
                      <a:pt x="352" y="1505"/>
                      <a:pt x="354" y="1509"/>
                    </a:cubicBezTo>
                    <a:cubicBezTo>
                      <a:pt x="355" y="1511"/>
                      <a:pt x="357" y="1513"/>
                      <a:pt x="359" y="1514"/>
                    </a:cubicBezTo>
                    <a:cubicBezTo>
                      <a:pt x="365" y="1517"/>
                      <a:pt x="365" y="1524"/>
                      <a:pt x="365" y="1529"/>
                    </a:cubicBezTo>
                    <a:cubicBezTo>
                      <a:pt x="366" y="1533"/>
                      <a:pt x="364" y="1537"/>
                      <a:pt x="363" y="1541"/>
                    </a:cubicBezTo>
                    <a:cubicBezTo>
                      <a:pt x="362" y="1544"/>
                      <a:pt x="360" y="1547"/>
                      <a:pt x="359" y="1550"/>
                    </a:cubicBezTo>
                    <a:cubicBezTo>
                      <a:pt x="358" y="1553"/>
                      <a:pt x="360" y="1557"/>
                      <a:pt x="359" y="1561"/>
                    </a:cubicBezTo>
                    <a:cubicBezTo>
                      <a:pt x="357" y="1567"/>
                      <a:pt x="357" y="1573"/>
                      <a:pt x="352" y="1578"/>
                    </a:cubicBezTo>
                    <a:cubicBezTo>
                      <a:pt x="351" y="1578"/>
                      <a:pt x="351" y="1580"/>
                      <a:pt x="351" y="1581"/>
                    </a:cubicBezTo>
                    <a:cubicBezTo>
                      <a:pt x="351" y="1581"/>
                      <a:pt x="352" y="1582"/>
                      <a:pt x="352" y="1582"/>
                    </a:cubicBezTo>
                    <a:cubicBezTo>
                      <a:pt x="359" y="1600"/>
                      <a:pt x="361" y="1604"/>
                      <a:pt x="376" y="1617"/>
                    </a:cubicBezTo>
                    <a:cubicBezTo>
                      <a:pt x="378" y="1619"/>
                      <a:pt x="381" y="1622"/>
                      <a:pt x="383" y="1624"/>
                    </a:cubicBezTo>
                    <a:cubicBezTo>
                      <a:pt x="387" y="1627"/>
                      <a:pt x="390" y="1632"/>
                      <a:pt x="393" y="1637"/>
                    </a:cubicBezTo>
                    <a:cubicBezTo>
                      <a:pt x="394" y="1639"/>
                      <a:pt x="395" y="1642"/>
                      <a:pt x="395" y="1645"/>
                    </a:cubicBezTo>
                    <a:cubicBezTo>
                      <a:pt x="397" y="1651"/>
                      <a:pt x="400" y="1657"/>
                      <a:pt x="403" y="1663"/>
                    </a:cubicBezTo>
                    <a:cubicBezTo>
                      <a:pt x="407" y="1669"/>
                      <a:pt x="408" y="1677"/>
                      <a:pt x="409" y="1684"/>
                    </a:cubicBezTo>
                    <a:cubicBezTo>
                      <a:pt x="410" y="1686"/>
                      <a:pt x="408" y="1688"/>
                      <a:pt x="408" y="1689"/>
                    </a:cubicBezTo>
                    <a:cubicBezTo>
                      <a:pt x="408" y="1691"/>
                      <a:pt x="408" y="1694"/>
                      <a:pt x="408" y="1696"/>
                    </a:cubicBezTo>
                    <a:cubicBezTo>
                      <a:pt x="409" y="1701"/>
                      <a:pt x="410" y="1705"/>
                      <a:pt x="413" y="1710"/>
                    </a:cubicBezTo>
                    <a:cubicBezTo>
                      <a:pt x="414" y="1712"/>
                      <a:pt x="415" y="1714"/>
                      <a:pt x="415" y="1716"/>
                    </a:cubicBezTo>
                    <a:cubicBezTo>
                      <a:pt x="418" y="1725"/>
                      <a:pt x="418" y="1733"/>
                      <a:pt x="410" y="1740"/>
                    </a:cubicBezTo>
                    <a:cubicBezTo>
                      <a:pt x="406" y="1743"/>
                      <a:pt x="404" y="1747"/>
                      <a:pt x="401" y="1750"/>
                    </a:cubicBezTo>
                    <a:cubicBezTo>
                      <a:pt x="398" y="1753"/>
                      <a:pt x="396" y="1757"/>
                      <a:pt x="395" y="1761"/>
                    </a:cubicBezTo>
                    <a:cubicBezTo>
                      <a:pt x="394" y="1769"/>
                      <a:pt x="392" y="1775"/>
                      <a:pt x="389" y="1782"/>
                    </a:cubicBezTo>
                    <a:cubicBezTo>
                      <a:pt x="387" y="1785"/>
                      <a:pt x="387" y="1789"/>
                      <a:pt x="387" y="1793"/>
                    </a:cubicBezTo>
                    <a:cubicBezTo>
                      <a:pt x="386" y="1800"/>
                      <a:pt x="386" y="1806"/>
                      <a:pt x="386" y="1813"/>
                    </a:cubicBezTo>
                    <a:cubicBezTo>
                      <a:pt x="387" y="1816"/>
                      <a:pt x="387" y="1820"/>
                      <a:pt x="390" y="1822"/>
                    </a:cubicBezTo>
                    <a:cubicBezTo>
                      <a:pt x="396" y="1828"/>
                      <a:pt x="400" y="1836"/>
                      <a:pt x="403" y="1844"/>
                    </a:cubicBezTo>
                    <a:cubicBezTo>
                      <a:pt x="406" y="1853"/>
                      <a:pt x="411" y="1862"/>
                      <a:pt x="415" y="1870"/>
                    </a:cubicBezTo>
                    <a:cubicBezTo>
                      <a:pt x="418" y="1876"/>
                      <a:pt x="420" y="1882"/>
                      <a:pt x="420" y="1889"/>
                    </a:cubicBezTo>
                    <a:cubicBezTo>
                      <a:pt x="420" y="1896"/>
                      <a:pt x="422" y="1903"/>
                      <a:pt x="424" y="1910"/>
                    </a:cubicBezTo>
                    <a:cubicBezTo>
                      <a:pt x="425" y="1912"/>
                      <a:pt x="426" y="1915"/>
                      <a:pt x="425" y="1918"/>
                    </a:cubicBezTo>
                    <a:cubicBezTo>
                      <a:pt x="425" y="1926"/>
                      <a:pt x="428" y="1933"/>
                      <a:pt x="429" y="1940"/>
                    </a:cubicBezTo>
                    <a:cubicBezTo>
                      <a:pt x="431" y="1949"/>
                      <a:pt x="435" y="1956"/>
                      <a:pt x="440" y="1963"/>
                    </a:cubicBezTo>
                    <a:cubicBezTo>
                      <a:pt x="443" y="1966"/>
                      <a:pt x="445" y="1970"/>
                      <a:pt x="448" y="1973"/>
                    </a:cubicBezTo>
                    <a:cubicBezTo>
                      <a:pt x="451" y="1976"/>
                      <a:pt x="452" y="1980"/>
                      <a:pt x="453" y="1985"/>
                    </a:cubicBezTo>
                    <a:cubicBezTo>
                      <a:pt x="455" y="1993"/>
                      <a:pt x="458" y="2002"/>
                      <a:pt x="462" y="2010"/>
                    </a:cubicBezTo>
                    <a:cubicBezTo>
                      <a:pt x="463" y="2012"/>
                      <a:pt x="464" y="2014"/>
                      <a:pt x="465" y="2016"/>
                    </a:cubicBezTo>
                    <a:cubicBezTo>
                      <a:pt x="466" y="2021"/>
                      <a:pt x="467" y="2025"/>
                      <a:pt x="463" y="2030"/>
                    </a:cubicBezTo>
                    <a:cubicBezTo>
                      <a:pt x="462" y="2031"/>
                      <a:pt x="461" y="2034"/>
                      <a:pt x="463" y="2036"/>
                    </a:cubicBezTo>
                    <a:cubicBezTo>
                      <a:pt x="466" y="2040"/>
                      <a:pt x="466" y="2045"/>
                      <a:pt x="467" y="2050"/>
                    </a:cubicBezTo>
                    <a:cubicBezTo>
                      <a:pt x="467" y="2051"/>
                      <a:pt x="467" y="2052"/>
                      <a:pt x="468" y="2053"/>
                    </a:cubicBezTo>
                    <a:cubicBezTo>
                      <a:pt x="474" y="2056"/>
                      <a:pt x="480" y="2059"/>
                      <a:pt x="486" y="2062"/>
                    </a:cubicBezTo>
                    <a:cubicBezTo>
                      <a:pt x="487" y="2063"/>
                      <a:pt x="489" y="2063"/>
                      <a:pt x="490" y="2062"/>
                    </a:cubicBezTo>
                    <a:cubicBezTo>
                      <a:pt x="496" y="2059"/>
                      <a:pt x="501" y="2057"/>
                      <a:pt x="508" y="2057"/>
                    </a:cubicBezTo>
                    <a:cubicBezTo>
                      <a:pt x="510" y="2058"/>
                      <a:pt x="513" y="2057"/>
                      <a:pt x="515" y="2055"/>
                    </a:cubicBezTo>
                    <a:cubicBezTo>
                      <a:pt x="520" y="2054"/>
                      <a:pt x="525" y="2053"/>
                      <a:pt x="530" y="2053"/>
                    </a:cubicBezTo>
                    <a:cubicBezTo>
                      <a:pt x="535" y="2053"/>
                      <a:pt x="541" y="2051"/>
                      <a:pt x="546" y="2054"/>
                    </a:cubicBezTo>
                    <a:cubicBezTo>
                      <a:pt x="547" y="2054"/>
                      <a:pt x="550" y="2055"/>
                      <a:pt x="551" y="2054"/>
                    </a:cubicBezTo>
                    <a:cubicBezTo>
                      <a:pt x="556" y="2051"/>
                      <a:pt x="562" y="2054"/>
                      <a:pt x="566" y="2049"/>
                    </a:cubicBezTo>
                    <a:cubicBezTo>
                      <a:pt x="567" y="2048"/>
                      <a:pt x="569" y="2047"/>
                      <a:pt x="571" y="2047"/>
                    </a:cubicBezTo>
                    <a:cubicBezTo>
                      <a:pt x="579" y="2047"/>
                      <a:pt x="585" y="2044"/>
                      <a:pt x="592" y="2039"/>
                    </a:cubicBezTo>
                    <a:cubicBezTo>
                      <a:pt x="601" y="2033"/>
                      <a:pt x="609" y="2025"/>
                      <a:pt x="617" y="2018"/>
                    </a:cubicBezTo>
                    <a:cubicBezTo>
                      <a:pt x="622" y="2013"/>
                      <a:pt x="627" y="2008"/>
                      <a:pt x="631" y="2002"/>
                    </a:cubicBezTo>
                    <a:cubicBezTo>
                      <a:pt x="635" y="1995"/>
                      <a:pt x="639" y="1990"/>
                      <a:pt x="643" y="1984"/>
                    </a:cubicBezTo>
                    <a:cubicBezTo>
                      <a:pt x="645" y="1981"/>
                      <a:pt x="648" y="1978"/>
                      <a:pt x="651" y="1976"/>
                    </a:cubicBezTo>
                    <a:cubicBezTo>
                      <a:pt x="658" y="1971"/>
                      <a:pt x="662" y="1965"/>
                      <a:pt x="664" y="1957"/>
                    </a:cubicBezTo>
                    <a:cubicBezTo>
                      <a:pt x="666" y="1952"/>
                      <a:pt x="667" y="1947"/>
                      <a:pt x="668" y="1941"/>
                    </a:cubicBezTo>
                    <a:cubicBezTo>
                      <a:pt x="669" y="1939"/>
                      <a:pt x="669" y="1936"/>
                      <a:pt x="667" y="1933"/>
                    </a:cubicBezTo>
                    <a:cubicBezTo>
                      <a:pt x="665" y="1930"/>
                      <a:pt x="667" y="1927"/>
                      <a:pt x="670" y="1925"/>
                    </a:cubicBezTo>
                    <a:cubicBezTo>
                      <a:pt x="674" y="1921"/>
                      <a:pt x="678" y="1919"/>
                      <a:pt x="683" y="1917"/>
                    </a:cubicBezTo>
                    <a:cubicBezTo>
                      <a:pt x="688" y="1916"/>
                      <a:pt x="693" y="1915"/>
                      <a:pt x="698" y="1912"/>
                    </a:cubicBezTo>
                    <a:cubicBezTo>
                      <a:pt x="702" y="1909"/>
                      <a:pt x="705" y="1906"/>
                      <a:pt x="705" y="1901"/>
                    </a:cubicBezTo>
                    <a:cubicBezTo>
                      <a:pt x="705" y="1895"/>
                      <a:pt x="706" y="1890"/>
                      <a:pt x="707" y="1885"/>
                    </a:cubicBezTo>
                    <a:cubicBezTo>
                      <a:pt x="708" y="1882"/>
                      <a:pt x="708" y="1879"/>
                      <a:pt x="707" y="1876"/>
                    </a:cubicBezTo>
                    <a:cubicBezTo>
                      <a:pt x="704" y="1868"/>
                      <a:pt x="702" y="1860"/>
                      <a:pt x="700" y="1851"/>
                    </a:cubicBezTo>
                    <a:cubicBezTo>
                      <a:pt x="699" y="1848"/>
                      <a:pt x="699" y="1845"/>
                      <a:pt x="702" y="1843"/>
                    </a:cubicBezTo>
                    <a:cubicBezTo>
                      <a:pt x="714" y="1834"/>
                      <a:pt x="725" y="1824"/>
                      <a:pt x="737" y="1814"/>
                    </a:cubicBezTo>
                    <a:cubicBezTo>
                      <a:pt x="740" y="1811"/>
                      <a:pt x="744" y="1809"/>
                      <a:pt x="748" y="1808"/>
                    </a:cubicBezTo>
                    <a:cubicBezTo>
                      <a:pt x="753" y="1806"/>
                      <a:pt x="757" y="1803"/>
                      <a:pt x="762" y="1801"/>
                    </a:cubicBezTo>
                    <a:cubicBezTo>
                      <a:pt x="771" y="1795"/>
                      <a:pt x="777" y="1787"/>
                      <a:pt x="781" y="1777"/>
                    </a:cubicBezTo>
                    <a:cubicBezTo>
                      <a:pt x="783" y="1773"/>
                      <a:pt x="785" y="1768"/>
                      <a:pt x="784" y="1763"/>
                    </a:cubicBezTo>
                    <a:cubicBezTo>
                      <a:pt x="783" y="1758"/>
                      <a:pt x="784" y="1753"/>
                      <a:pt x="784" y="1748"/>
                    </a:cubicBezTo>
                    <a:cubicBezTo>
                      <a:pt x="784" y="1744"/>
                      <a:pt x="784" y="1740"/>
                      <a:pt x="784" y="1737"/>
                    </a:cubicBezTo>
                    <a:cubicBezTo>
                      <a:pt x="782" y="1730"/>
                      <a:pt x="783" y="1724"/>
                      <a:pt x="785" y="1717"/>
                    </a:cubicBezTo>
                    <a:cubicBezTo>
                      <a:pt x="785" y="1714"/>
                      <a:pt x="784" y="1710"/>
                      <a:pt x="781" y="1709"/>
                    </a:cubicBezTo>
                    <a:cubicBezTo>
                      <a:pt x="775" y="1705"/>
                      <a:pt x="773" y="1700"/>
                      <a:pt x="771" y="1694"/>
                    </a:cubicBezTo>
                    <a:cubicBezTo>
                      <a:pt x="769" y="1686"/>
                      <a:pt x="770" y="1679"/>
                      <a:pt x="769" y="1671"/>
                    </a:cubicBezTo>
                    <a:cubicBezTo>
                      <a:pt x="768" y="1670"/>
                      <a:pt x="769" y="1668"/>
                      <a:pt x="770" y="1666"/>
                    </a:cubicBezTo>
                    <a:cubicBezTo>
                      <a:pt x="771" y="1663"/>
                      <a:pt x="771" y="1660"/>
                      <a:pt x="768" y="1658"/>
                    </a:cubicBezTo>
                    <a:cubicBezTo>
                      <a:pt x="763" y="1653"/>
                      <a:pt x="762" y="1648"/>
                      <a:pt x="765" y="1642"/>
                    </a:cubicBezTo>
                    <a:cubicBezTo>
                      <a:pt x="767" y="1637"/>
                      <a:pt x="769" y="1631"/>
                      <a:pt x="773" y="1627"/>
                    </a:cubicBezTo>
                    <a:cubicBezTo>
                      <a:pt x="778" y="1623"/>
                      <a:pt x="779" y="1616"/>
                      <a:pt x="782" y="1610"/>
                    </a:cubicBezTo>
                    <a:cubicBezTo>
                      <a:pt x="784" y="1607"/>
                      <a:pt x="785" y="1604"/>
                      <a:pt x="788" y="1603"/>
                    </a:cubicBezTo>
                    <a:cubicBezTo>
                      <a:pt x="794" y="1600"/>
                      <a:pt x="798" y="1596"/>
                      <a:pt x="802" y="1591"/>
                    </a:cubicBezTo>
                    <a:cubicBezTo>
                      <a:pt x="811" y="1578"/>
                      <a:pt x="823" y="1567"/>
                      <a:pt x="834" y="1556"/>
                    </a:cubicBezTo>
                    <a:cubicBezTo>
                      <a:pt x="841" y="1549"/>
                      <a:pt x="848" y="1542"/>
                      <a:pt x="857" y="1539"/>
                    </a:cubicBezTo>
                    <a:cubicBezTo>
                      <a:pt x="858" y="1539"/>
                      <a:pt x="859" y="1538"/>
                      <a:pt x="859" y="1537"/>
                    </a:cubicBezTo>
                    <a:cubicBezTo>
                      <a:pt x="880" y="1521"/>
                      <a:pt x="897" y="1501"/>
                      <a:pt x="907" y="1477"/>
                    </a:cubicBezTo>
                    <a:cubicBezTo>
                      <a:pt x="911" y="1468"/>
                      <a:pt x="914" y="1459"/>
                      <a:pt x="921" y="1451"/>
                    </a:cubicBezTo>
                    <a:cubicBezTo>
                      <a:pt x="925" y="1446"/>
                      <a:pt x="927" y="1439"/>
                      <a:pt x="929" y="1433"/>
                    </a:cubicBezTo>
                    <a:cubicBezTo>
                      <a:pt x="932" y="1424"/>
                      <a:pt x="931" y="1415"/>
                      <a:pt x="931" y="1407"/>
                    </a:cubicBezTo>
                    <a:cubicBezTo>
                      <a:pt x="932" y="1405"/>
                      <a:pt x="927" y="1402"/>
                      <a:pt x="925" y="1403"/>
                    </a:cubicBezTo>
                    <a:cubicBezTo>
                      <a:pt x="925" y="1403"/>
                      <a:pt x="924" y="1403"/>
                      <a:pt x="924" y="1403"/>
                    </a:cubicBezTo>
                    <a:cubicBezTo>
                      <a:pt x="917" y="1409"/>
                      <a:pt x="910" y="1410"/>
                      <a:pt x="902" y="1411"/>
                    </a:cubicBezTo>
                    <a:cubicBezTo>
                      <a:pt x="891" y="1413"/>
                      <a:pt x="880" y="1413"/>
                      <a:pt x="870" y="1417"/>
                    </a:cubicBezTo>
                    <a:cubicBezTo>
                      <a:pt x="868" y="1418"/>
                      <a:pt x="867" y="1418"/>
                      <a:pt x="865" y="1418"/>
                    </a:cubicBezTo>
                    <a:cubicBezTo>
                      <a:pt x="859" y="1417"/>
                      <a:pt x="853" y="1419"/>
                      <a:pt x="848" y="1422"/>
                    </a:cubicBezTo>
                    <a:cubicBezTo>
                      <a:pt x="846" y="1423"/>
                      <a:pt x="845" y="1424"/>
                      <a:pt x="843" y="1424"/>
                    </a:cubicBezTo>
                    <a:cubicBezTo>
                      <a:pt x="841" y="1425"/>
                      <a:pt x="839" y="1424"/>
                      <a:pt x="837" y="1423"/>
                    </a:cubicBezTo>
                    <a:cubicBezTo>
                      <a:pt x="835" y="1422"/>
                      <a:pt x="834" y="1421"/>
                      <a:pt x="833" y="1420"/>
                    </a:cubicBezTo>
                    <a:cubicBezTo>
                      <a:pt x="829" y="1416"/>
                      <a:pt x="825" y="1412"/>
                      <a:pt x="821" y="1408"/>
                    </a:cubicBezTo>
                    <a:cubicBezTo>
                      <a:pt x="820" y="1407"/>
                      <a:pt x="820" y="1406"/>
                      <a:pt x="821" y="1404"/>
                    </a:cubicBezTo>
                    <a:cubicBezTo>
                      <a:pt x="824" y="1398"/>
                      <a:pt x="824" y="1396"/>
                      <a:pt x="820" y="1393"/>
                    </a:cubicBezTo>
                    <a:cubicBezTo>
                      <a:pt x="817" y="1390"/>
                      <a:pt x="814" y="1388"/>
                      <a:pt x="812" y="1384"/>
                    </a:cubicBezTo>
                    <a:cubicBezTo>
                      <a:pt x="807" y="1378"/>
                      <a:pt x="800" y="1372"/>
                      <a:pt x="795" y="1366"/>
                    </a:cubicBezTo>
                    <a:cubicBezTo>
                      <a:pt x="791" y="1363"/>
                      <a:pt x="787" y="1361"/>
                      <a:pt x="782" y="1358"/>
                    </a:cubicBezTo>
                    <a:cubicBezTo>
                      <a:pt x="774" y="1354"/>
                      <a:pt x="768" y="1349"/>
                      <a:pt x="766" y="1339"/>
                    </a:cubicBezTo>
                    <a:cubicBezTo>
                      <a:pt x="765" y="1335"/>
                      <a:pt x="763" y="1330"/>
                      <a:pt x="761" y="1325"/>
                    </a:cubicBezTo>
                    <a:cubicBezTo>
                      <a:pt x="760" y="1320"/>
                      <a:pt x="757" y="1316"/>
                      <a:pt x="753" y="1313"/>
                    </a:cubicBezTo>
                    <a:cubicBezTo>
                      <a:pt x="749" y="1311"/>
                      <a:pt x="746" y="1308"/>
                      <a:pt x="742" y="1305"/>
                    </a:cubicBezTo>
                    <a:cubicBezTo>
                      <a:pt x="740" y="1303"/>
                      <a:pt x="738" y="1300"/>
                      <a:pt x="738" y="1297"/>
                    </a:cubicBezTo>
                    <a:cubicBezTo>
                      <a:pt x="738" y="1287"/>
                      <a:pt x="735" y="1278"/>
                      <a:pt x="733" y="1269"/>
                    </a:cubicBezTo>
                    <a:cubicBezTo>
                      <a:pt x="731" y="1260"/>
                      <a:pt x="726" y="1254"/>
                      <a:pt x="719" y="1250"/>
                    </a:cubicBezTo>
                    <a:cubicBezTo>
                      <a:pt x="717" y="1249"/>
                      <a:pt x="716" y="1249"/>
                      <a:pt x="714" y="1248"/>
                    </a:cubicBezTo>
                    <a:cubicBezTo>
                      <a:pt x="713" y="1247"/>
                      <a:pt x="712" y="1245"/>
                      <a:pt x="712" y="1244"/>
                    </a:cubicBezTo>
                    <a:cubicBezTo>
                      <a:pt x="711" y="1242"/>
                      <a:pt x="711" y="1240"/>
                      <a:pt x="711" y="1239"/>
                    </a:cubicBezTo>
                    <a:cubicBezTo>
                      <a:pt x="711" y="1233"/>
                      <a:pt x="710" y="1228"/>
                      <a:pt x="706" y="1224"/>
                    </a:cubicBezTo>
                    <a:cubicBezTo>
                      <a:pt x="704" y="1222"/>
                      <a:pt x="703" y="1219"/>
                      <a:pt x="702" y="1217"/>
                    </a:cubicBezTo>
                    <a:cubicBezTo>
                      <a:pt x="695" y="1207"/>
                      <a:pt x="688" y="1197"/>
                      <a:pt x="685" y="1184"/>
                    </a:cubicBezTo>
                    <a:cubicBezTo>
                      <a:pt x="685" y="1182"/>
                      <a:pt x="684" y="1181"/>
                      <a:pt x="683" y="1179"/>
                    </a:cubicBezTo>
                    <a:cubicBezTo>
                      <a:pt x="682" y="1177"/>
                      <a:pt x="683" y="1175"/>
                      <a:pt x="685" y="1175"/>
                    </a:cubicBezTo>
                    <a:cubicBezTo>
                      <a:pt x="687" y="1175"/>
                      <a:pt x="689" y="1176"/>
                      <a:pt x="691" y="1174"/>
                    </a:cubicBezTo>
                    <a:cubicBezTo>
                      <a:pt x="693" y="1173"/>
                      <a:pt x="694" y="1171"/>
                      <a:pt x="697" y="1171"/>
                    </a:cubicBezTo>
                    <a:cubicBezTo>
                      <a:pt x="700" y="1171"/>
                      <a:pt x="702" y="1173"/>
                      <a:pt x="703" y="1175"/>
                    </a:cubicBezTo>
                    <a:cubicBezTo>
                      <a:pt x="705" y="1177"/>
                      <a:pt x="706" y="1179"/>
                      <a:pt x="707" y="1181"/>
                    </a:cubicBezTo>
                    <a:cubicBezTo>
                      <a:pt x="714" y="1188"/>
                      <a:pt x="718" y="1198"/>
                      <a:pt x="724" y="1205"/>
                    </a:cubicBezTo>
                    <a:cubicBezTo>
                      <a:pt x="727" y="1210"/>
                      <a:pt x="730" y="1214"/>
                      <a:pt x="731" y="1220"/>
                    </a:cubicBezTo>
                    <a:cubicBezTo>
                      <a:pt x="732" y="1223"/>
                      <a:pt x="734" y="1226"/>
                      <a:pt x="737" y="1227"/>
                    </a:cubicBezTo>
                    <a:cubicBezTo>
                      <a:pt x="744" y="1229"/>
                      <a:pt x="748" y="1234"/>
                      <a:pt x="751" y="1240"/>
                    </a:cubicBezTo>
                    <a:cubicBezTo>
                      <a:pt x="752" y="1242"/>
                      <a:pt x="753" y="1244"/>
                      <a:pt x="754" y="1246"/>
                    </a:cubicBezTo>
                    <a:cubicBezTo>
                      <a:pt x="756" y="1250"/>
                      <a:pt x="757" y="1253"/>
                      <a:pt x="756" y="1257"/>
                    </a:cubicBezTo>
                    <a:cubicBezTo>
                      <a:pt x="756" y="1259"/>
                      <a:pt x="757" y="1261"/>
                      <a:pt x="757" y="1262"/>
                    </a:cubicBezTo>
                    <a:cubicBezTo>
                      <a:pt x="757" y="1271"/>
                      <a:pt x="762" y="1278"/>
                      <a:pt x="769" y="1283"/>
                    </a:cubicBezTo>
                    <a:cubicBezTo>
                      <a:pt x="771" y="1285"/>
                      <a:pt x="774" y="1287"/>
                      <a:pt x="777" y="1289"/>
                    </a:cubicBezTo>
                    <a:cubicBezTo>
                      <a:pt x="781" y="1292"/>
                      <a:pt x="785" y="1296"/>
                      <a:pt x="786" y="1302"/>
                    </a:cubicBezTo>
                    <a:cubicBezTo>
                      <a:pt x="788" y="1308"/>
                      <a:pt x="792" y="1313"/>
                      <a:pt x="797" y="1318"/>
                    </a:cubicBezTo>
                    <a:cubicBezTo>
                      <a:pt x="800" y="1322"/>
                      <a:pt x="804" y="1327"/>
                      <a:pt x="807" y="1331"/>
                    </a:cubicBezTo>
                    <a:cubicBezTo>
                      <a:pt x="811" y="1337"/>
                      <a:pt x="813" y="1343"/>
                      <a:pt x="812" y="1350"/>
                    </a:cubicBezTo>
                    <a:cubicBezTo>
                      <a:pt x="811" y="1352"/>
                      <a:pt x="811" y="1354"/>
                      <a:pt x="812" y="1356"/>
                    </a:cubicBezTo>
                    <a:cubicBezTo>
                      <a:pt x="816" y="1364"/>
                      <a:pt x="817" y="1372"/>
                      <a:pt x="819" y="1380"/>
                    </a:cubicBezTo>
                    <a:cubicBezTo>
                      <a:pt x="821" y="1383"/>
                      <a:pt x="822" y="1386"/>
                      <a:pt x="823" y="1389"/>
                    </a:cubicBezTo>
                    <a:cubicBezTo>
                      <a:pt x="825" y="1391"/>
                      <a:pt x="827" y="1392"/>
                      <a:pt x="830" y="1393"/>
                    </a:cubicBezTo>
                    <a:cubicBezTo>
                      <a:pt x="833" y="1393"/>
                      <a:pt x="836" y="1392"/>
                      <a:pt x="838" y="1392"/>
                    </a:cubicBezTo>
                    <a:cubicBezTo>
                      <a:pt x="842" y="1392"/>
                      <a:pt x="846" y="1390"/>
                      <a:pt x="849" y="1387"/>
                    </a:cubicBezTo>
                    <a:cubicBezTo>
                      <a:pt x="852" y="1383"/>
                      <a:pt x="856" y="1382"/>
                      <a:pt x="862" y="1382"/>
                    </a:cubicBezTo>
                    <a:cubicBezTo>
                      <a:pt x="868" y="1383"/>
                      <a:pt x="874" y="1382"/>
                      <a:pt x="879" y="1378"/>
                    </a:cubicBezTo>
                    <a:cubicBezTo>
                      <a:pt x="882" y="1376"/>
                      <a:pt x="886" y="1375"/>
                      <a:pt x="890" y="1374"/>
                    </a:cubicBezTo>
                    <a:cubicBezTo>
                      <a:pt x="893" y="1374"/>
                      <a:pt x="896" y="1373"/>
                      <a:pt x="898" y="1370"/>
                    </a:cubicBezTo>
                    <a:cubicBezTo>
                      <a:pt x="901" y="1367"/>
                      <a:pt x="905" y="1365"/>
                      <a:pt x="908" y="1364"/>
                    </a:cubicBezTo>
                    <a:cubicBezTo>
                      <a:pt x="914" y="1362"/>
                      <a:pt x="920" y="1361"/>
                      <a:pt x="925" y="1359"/>
                    </a:cubicBezTo>
                    <a:cubicBezTo>
                      <a:pt x="930" y="1357"/>
                      <a:pt x="934" y="1354"/>
                      <a:pt x="939" y="1352"/>
                    </a:cubicBezTo>
                    <a:cubicBezTo>
                      <a:pt x="941" y="1351"/>
                      <a:pt x="943" y="1350"/>
                      <a:pt x="943" y="1348"/>
                    </a:cubicBezTo>
                    <a:cubicBezTo>
                      <a:pt x="944" y="1342"/>
                      <a:pt x="948" y="1339"/>
                      <a:pt x="953" y="1338"/>
                    </a:cubicBezTo>
                    <a:cubicBezTo>
                      <a:pt x="960" y="1336"/>
                      <a:pt x="967" y="1333"/>
                      <a:pt x="974" y="1332"/>
                    </a:cubicBezTo>
                    <a:cubicBezTo>
                      <a:pt x="978" y="1331"/>
                      <a:pt x="982" y="1330"/>
                      <a:pt x="983" y="1325"/>
                    </a:cubicBezTo>
                    <a:cubicBezTo>
                      <a:pt x="984" y="1322"/>
                      <a:pt x="985" y="1320"/>
                      <a:pt x="988" y="1319"/>
                    </a:cubicBezTo>
                    <a:cubicBezTo>
                      <a:pt x="994" y="1318"/>
                      <a:pt x="998" y="1315"/>
                      <a:pt x="1000" y="1309"/>
                    </a:cubicBezTo>
                    <a:cubicBezTo>
                      <a:pt x="1001" y="1307"/>
                      <a:pt x="1004" y="1305"/>
                      <a:pt x="1007" y="1304"/>
                    </a:cubicBezTo>
                    <a:cubicBezTo>
                      <a:pt x="1009" y="1304"/>
                      <a:pt x="1011" y="1303"/>
                      <a:pt x="1013" y="1302"/>
                    </a:cubicBezTo>
                    <a:cubicBezTo>
                      <a:pt x="1014" y="1302"/>
                      <a:pt x="1015" y="1300"/>
                      <a:pt x="1015" y="1299"/>
                    </a:cubicBezTo>
                    <a:cubicBezTo>
                      <a:pt x="1016" y="1295"/>
                      <a:pt x="1015" y="1292"/>
                      <a:pt x="1016" y="1289"/>
                    </a:cubicBezTo>
                    <a:cubicBezTo>
                      <a:pt x="1016" y="1286"/>
                      <a:pt x="1017" y="1283"/>
                      <a:pt x="1020" y="1282"/>
                    </a:cubicBezTo>
                    <a:cubicBezTo>
                      <a:pt x="1028" y="1276"/>
                      <a:pt x="1033" y="1268"/>
                      <a:pt x="1037" y="1260"/>
                    </a:cubicBezTo>
                    <a:cubicBezTo>
                      <a:pt x="1040" y="1255"/>
                      <a:pt x="1039" y="1252"/>
                      <a:pt x="1034" y="1247"/>
                    </a:cubicBezTo>
                    <a:cubicBezTo>
                      <a:pt x="1031" y="1244"/>
                      <a:pt x="1028" y="1241"/>
                      <a:pt x="1026" y="1237"/>
                    </a:cubicBezTo>
                    <a:cubicBezTo>
                      <a:pt x="1024" y="1234"/>
                      <a:pt x="1022" y="1232"/>
                      <a:pt x="1018" y="1232"/>
                    </a:cubicBezTo>
                    <a:cubicBezTo>
                      <a:pt x="1014" y="1231"/>
                      <a:pt x="1009" y="1231"/>
                      <a:pt x="1005" y="1230"/>
                    </a:cubicBezTo>
                    <a:cubicBezTo>
                      <a:pt x="1002" y="1229"/>
                      <a:pt x="1000" y="1228"/>
                      <a:pt x="998" y="1226"/>
                    </a:cubicBezTo>
                    <a:cubicBezTo>
                      <a:pt x="994" y="1222"/>
                      <a:pt x="991" y="1217"/>
                      <a:pt x="990" y="1212"/>
                    </a:cubicBezTo>
                    <a:cubicBezTo>
                      <a:pt x="990" y="1207"/>
                      <a:pt x="989" y="1202"/>
                      <a:pt x="988" y="1197"/>
                    </a:cubicBezTo>
                    <a:cubicBezTo>
                      <a:pt x="988" y="1196"/>
                      <a:pt x="988" y="1196"/>
                      <a:pt x="987" y="1196"/>
                    </a:cubicBezTo>
                    <a:cubicBezTo>
                      <a:pt x="986" y="1196"/>
                      <a:pt x="985" y="1196"/>
                      <a:pt x="984" y="1196"/>
                    </a:cubicBezTo>
                    <a:cubicBezTo>
                      <a:pt x="978" y="1203"/>
                      <a:pt x="971" y="1210"/>
                      <a:pt x="966" y="1217"/>
                    </a:cubicBezTo>
                    <a:cubicBezTo>
                      <a:pt x="962" y="1224"/>
                      <a:pt x="957" y="1227"/>
                      <a:pt x="950" y="1226"/>
                    </a:cubicBezTo>
                    <a:cubicBezTo>
                      <a:pt x="944" y="1226"/>
                      <a:pt x="939" y="1226"/>
                      <a:pt x="934" y="1228"/>
                    </a:cubicBezTo>
                    <a:cubicBezTo>
                      <a:pt x="932" y="1229"/>
                      <a:pt x="929" y="1228"/>
                      <a:pt x="928" y="1226"/>
                    </a:cubicBezTo>
                    <a:cubicBezTo>
                      <a:pt x="926" y="1224"/>
                      <a:pt x="924" y="1222"/>
                      <a:pt x="924" y="1219"/>
                    </a:cubicBezTo>
                    <a:cubicBezTo>
                      <a:pt x="924" y="1214"/>
                      <a:pt x="923" y="1208"/>
                      <a:pt x="922" y="1203"/>
                    </a:cubicBezTo>
                    <a:cubicBezTo>
                      <a:pt x="922" y="1202"/>
                      <a:pt x="922" y="1201"/>
                      <a:pt x="921" y="1200"/>
                    </a:cubicBezTo>
                    <a:cubicBezTo>
                      <a:pt x="920" y="1199"/>
                      <a:pt x="919" y="1198"/>
                      <a:pt x="919" y="1198"/>
                    </a:cubicBezTo>
                    <a:cubicBezTo>
                      <a:pt x="918" y="1198"/>
                      <a:pt x="916" y="1198"/>
                      <a:pt x="916" y="1199"/>
                    </a:cubicBezTo>
                    <a:cubicBezTo>
                      <a:pt x="915" y="1201"/>
                      <a:pt x="914" y="1203"/>
                      <a:pt x="913" y="1205"/>
                    </a:cubicBezTo>
                    <a:cubicBezTo>
                      <a:pt x="912" y="1207"/>
                      <a:pt x="910" y="1207"/>
                      <a:pt x="908" y="1205"/>
                    </a:cubicBezTo>
                    <a:cubicBezTo>
                      <a:pt x="906" y="1202"/>
                      <a:pt x="904" y="1200"/>
                      <a:pt x="904" y="1196"/>
                    </a:cubicBezTo>
                    <a:cubicBezTo>
                      <a:pt x="903" y="1190"/>
                      <a:pt x="900" y="1186"/>
                      <a:pt x="896" y="1182"/>
                    </a:cubicBezTo>
                    <a:cubicBezTo>
                      <a:pt x="893" y="1179"/>
                      <a:pt x="891" y="1176"/>
                      <a:pt x="888" y="1174"/>
                    </a:cubicBezTo>
                    <a:cubicBezTo>
                      <a:pt x="887" y="1172"/>
                      <a:pt x="885" y="1172"/>
                      <a:pt x="884" y="1170"/>
                    </a:cubicBezTo>
                    <a:cubicBezTo>
                      <a:pt x="881" y="1165"/>
                      <a:pt x="878" y="1159"/>
                      <a:pt x="875" y="1153"/>
                    </a:cubicBezTo>
                    <a:cubicBezTo>
                      <a:pt x="874" y="1152"/>
                      <a:pt x="874" y="1150"/>
                      <a:pt x="874" y="1148"/>
                    </a:cubicBezTo>
                    <a:cubicBezTo>
                      <a:pt x="875" y="1146"/>
                      <a:pt x="875" y="1144"/>
                      <a:pt x="876" y="1142"/>
                    </a:cubicBezTo>
                    <a:cubicBezTo>
                      <a:pt x="876" y="1141"/>
                      <a:pt x="877" y="1140"/>
                      <a:pt x="878" y="1140"/>
                    </a:cubicBezTo>
                    <a:cubicBezTo>
                      <a:pt x="881" y="1139"/>
                      <a:pt x="884" y="1139"/>
                      <a:pt x="888" y="1139"/>
                    </a:cubicBezTo>
                    <a:cubicBezTo>
                      <a:pt x="891" y="1139"/>
                      <a:pt x="894" y="1139"/>
                      <a:pt x="897" y="1140"/>
                    </a:cubicBezTo>
                    <a:cubicBezTo>
                      <a:pt x="899" y="1142"/>
                      <a:pt x="900" y="1145"/>
                      <a:pt x="902" y="1147"/>
                    </a:cubicBezTo>
                    <a:cubicBezTo>
                      <a:pt x="906" y="1153"/>
                      <a:pt x="910" y="1160"/>
                      <a:pt x="914" y="1167"/>
                    </a:cubicBezTo>
                    <a:cubicBezTo>
                      <a:pt x="916" y="1170"/>
                      <a:pt x="918" y="1171"/>
                      <a:pt x="922" y="1172"/>
                    </a:cubicBezTo>
                    <a:cubicBezTo>
                      <a:pt x="923" y="1173"/>
                      <a:pt x="925" y="1173"/>
                      <a:pt x="927" y="1174"/>
                    </a:cubicBezTo>
                    <a:cubicBezTo>
                      <a:pt x="930" y="1174"/>
                      <a:pt x="934" y="1176"/>
                      <a:pt x="936" y="1179"/>
                    </a:cubicBezTo>
                    <a:cubicBezTo>
                      <a:pt x="938" y="1181"/>
                      <a:pt x="941" y="1182"/>
                      <a:pt x="943" y="1184"/>
                    </a:cubicBezTo>
                    <a:cubicBezTo>
                      <a:pt x="949" y="1188"/>
                      <a:pt x="956" y="1189"/>
                      <a:pt x="963" y="1191"/>
                    </a:cubicBezTo>
                    <a:cubicBezTo>
                      <a:pt x="966" y="1192"/>
                      <a:pt x="968" y="1191"/>
                      <a:pt x="971" y="1190"/>
                    </a:cubicBezTo>
                    <a:cubicBezTo>
                      <a:pt x="975" y="1188"/>
                      <a:pt x="979" y="1186"/>
                      <a:pt x="983" y="1184"/>
                    </a:cubicBezTo>
                    <a:cubicBezTo>
                      <a:pt x="987" y="1182"/>
                      <a:pt x="992" y="1184"/>
                      <a:pt x="994" y="1188"/>
                    </a:cubicBezTo>
                    <a:cubicBezTo>
                      <a:pt x="995" y="1192"/>
                      <a:pt x="997" y="1195"/>
                      <a:pt x="998" y="1199"/>
                    </a:cubicBezTo>
                    <a:cubicBezTo>
                      <a:pt x="1000" y="1202"/>
                      <a:pt x="1002" y="1204"/>
                      <a:pt x="1006" y="1204"/>
                    </a:cubicBezTo>
                    <a:cubicBezTo>
                      <a:pt x="1021" y="1205"/>
                      <a:pt x="1036" y="1209"/>
                      <a:pt x="1052" y="1211"/>
                    </a:cubicBezTo>
                    <a:cubicBezTo>
                      <a:pt x="1057" y="1212"/>
                      <a:pt x="1062" y="1212"/>
                      <a:pt x="1068" y="1212"/>
                    </a:cubicBezTo>
                    <a:cubicBezTo>
                      <a:pt x="1077" y="1210"/>
                      <a:pt x="1086" y="1208"/>
                      <a:pt x="1096" y="1210"/>
                    </a:cubicBezTo>
                    <a:cubicBezTo>
                      <a:pt x="1098" y="1210"/>
                      <a:pt x="1100" y="1209"/>
                      <a:pt x="1102" y="1209"/>
                    </a:cubicBezTo>
                    <a:cubicBezTo>
                      <a:pt x="1109" y="1207"/>
                      <a:pt x="1115" y="1207"/>
                      <a:pt x="1122" y="1207"/>
                    </a:cubicBezTo>
                    <a:cubicBezTo>
                      <a:pt x="1124" y="1207"/>
                      <a:pt x="1126" y="1208"/>
                      <a:pt x="1127" y="1211"/>
                    </a:cubicBezTo>
                    <a:cubicBezTo>
                      <a:pt x="1128" y="1213"/>
                      <a:pt x="1129" y="1214"/>
                      <a:pt x="1131" y="1216"/>
                    </a:cubicBezTo>
                    <a:cubicBezTo>
                      <a:pt x="1134" y="1217"/>
                      <a:pt x="1136" y="1219"/>
                      <a:pt x="1136" y="1222"/>
                    </a:cubicBezTo>
                    <a:cubicBezTo>
                      <a:pt x="1138" y="1227"/>
                      <a:pt x="1141" y="1230"/>
                      <a:pt x="1146" y="1231"/>
                    </a:cubicBezTo>
                    <a:cubicBezTo>
                      <a:pt x="1150" y="1232"/>
                      <a:pt x="1153" y="1234"/>
                      <a:pt x="1156" y="1238"/>
                    </a:cubicBezTo>
                    <a:cubicBezTo>
                      <a:pt x="1160" y="1244"/>
                      <a:pt x="1166" y="1246"/>
                      <a:pt x="1173" y="1246"/>
                    </a:cubicBezTo>
                    <a:cubicBezTo>
                      <a:pt x="1174" y="1246"/>
                      <a:pt x="1176" y="1247"/>
                      <a:pt x="1177" y="1247"/>
                    </a:cubicBezTo>
                    <a:cubicBezTo>
                      <a:pt x="1177" y="1246"/>
                      <a:pt x="1177" y="1246"/>
                      <a:pt x="1177" y="1246"/>
                    </a:cubicBezTo>
                    <a:cubicBezTo>
                      <a:pt x="1178" y="1246"/>
                      <a:pt x="1178" y="1246"/>
                      <a:pt x="1178" y="1246"/>
                    </a:cubicBezTo>
                    <a:cubicBezTo>
                      <a:pt x="1178" y="1247"/>
                      <a:pt x="1178" y="1247"/>
                      <a:pt x="1178" y="1247"/>
                    </a:cubicBezTo>
                    <a:cubicBezTo>
                      <a:pt x="1177" y="1247"/>
                      <a:pt x="1177" y="1247"/>
                      <a:pt x="1177" y="1247"/>
                    </a:cubicBezTo>
                    <a:cubicBezTo>
                      <a:pt x="1174" y="1250"/>
                      <a:pt x="1171" y="1253"/>
                      <a:pt x="1166" y="1251"/>
                    </a:cubicBezTo>
                    <a:cubicBezTo>
                      <a:pt x="1166" y="1250"/>
                      <a:pt x="1164" y="1251"/>
                      <a:pt x="1164" y="1252"/>
                    </a:cubicBezTo>
                    <a:cubicBezTo>
                      <a:pt x="1163" y="1252"/>
                      <a:pt x="1163" y="1254"/>
                      <a:pt x="1164" y="1255"/>
                    </a:cubicBezTo>
                    <a:cubicBezTo>
                      <a:pt x="1169" y="1260"/>
                      <a:pt x="1174" y="1265"/>
                      <a:pt x="1179" y="1270"/>
                    </a:cubicBezTo>
                    <a:cubicBezTo>
                      <a:pt x="1188" y="1278"/>
                      <a:pt x="1192" y="1278"/>
                      <a:pt x="1203" y="1271"/>
                    </a:cubicBezTo>
                    <a:cubicBezTo>
                      <a:pt x="1207" y="1269"/>
                      <a:pt x="1210" y="1265"/>
                      <a:pt x="1211" y="1260"/>
                    </a:cubicBezTo>
                    <a:cubicBezTo>
                      <a:pt x="1211" y="1260"/>
                      <a:pt x="1210" y="1260"/>
                      <a:pt x="1210" y="1260"/>
                    </a:cubicBezTo>
                    <a:cubicBezTo>
                      <a:pt x="1210" y="1259"/>
                      <a:pt x="1210" y="1259"/>
                      <a:pt x="1210" y="1259"/>
                    </a:cubicBezTo>
                    <a:cubicBezTo>
                      <a:pt x="1211" y="1260"/>
                      <a:pt x="1211" y="1260"/>
                      <a:pt x="1211" y="1260"/>
                    </a:cubicBezTo>
                    <a:cubicBezTo>
                      <a:pt x="1211" y="1260"/>
                      <a:pt x="1211" y="1260"/>
                      <a:pt x="1211" y="1260"/>
                    </a:cubicBezTo>
                    <a:cubicBezTo>
                      <a:pt x="1211" y="1260"/>
                      <a:pt x="1212" y="1261"/>
                      <a:pt x="1212" y="1261"/>
                    </a:cubicBezTo>
                    <a:cubicBezTo>
                      <a:pt x="1214" y="1268"/>
                      <a:pt x="1217" y="1275"/>
                      <a:pt x="1217" y="1283"/>
                    </a:cubicBezTo>
                    <a:cubicBezTo>
                      <a:pt x="1216" y="1286"/>
                      <a:pt x="1216" y="1290"/>
                      <a:pt x="1217" y="1293"/>
                    </a:cubicBezTo>
                    <a:cubicBezTo>
                      <a:pt x="1220" y="1301"/>
                      <a:pt x="1221" y="1309"/>
                      <a:pt x="1223" y="1317"/>
                    </a:cubicBezTo>
                    <a:cubicBezTo>
                      <a:pt x="1225" y="1325"/>
                      <a:pt x="1230" y="1332"/>
                      <a:pt x="1230" y="1340"/>
                    </a:cubicBezTo>
                    <a:cubicBezTo>
                      <a:pt x="1230" y="1342"/>
                      <a:pt x="1232" y="1343"/>
                      <a:pt x="1232" y="1345"/>
                    </a:cubicBezTo>
                    <a:cubicBezTo>
                      <a:pt x="1235" y="1350"/>
                      <a:pt x="1237" y="1355"/>
                      <a:pt x="1241" y="1359"/>
                    </a:cubicBezTo>
                    <a:cubicBezTo>
                      <a:pt x="1244" y="1365"/>
                      <a:pt x="1247" y="1371"/>
                      <a:pt x="1249" y="1377"/>
                    </a:cubicBezTo>
                    <a:cubicBezTo>
                      <a:pt x="1250" y="1380"/>
                      <a:pt x="1251" y="1383"/>
                      <a:pt x="1252" y="1386"/>
                    </a:cubicBezTo>
                    <a:cubicBezTo>
                      <a:pt x="1254" y="1393"/>
                      <a:pt x="1257" y="1399"/>
                      <a:pt x="1261" y="1404"/>
                    </a:cubicBezTo>
                    <a:cubicBezTo>
                      <a:pt x="1264" y="1406"/>
                      <a:pt x="1267" y="1410"/>
                      <a:pt x="1268" y="1413"/>
                    </a:cubicBezTo>
                    <a:cubicBezTo>
                      <a:pt x="1271" y="1421"/>
                      <a:pt x="1275" y="1428"/>
                      <a:pt x="1276" y="1436"/>
                    </a:cubicBezTo>
                    <a:cubicBezTo>
                      <a:pt x="1277" y="1441"/>
                      <a:pt x="1279" y="1446"/>
                      <a:pt x="1282" y="1450"/>
                    </a:cubicBezTo>
                    <a:cubicBezTo>
                      <a:pt x="1284" y="1451"/>
                      <a:pt x="1285" y="1453"/>
                      <a:pt x="1287" y="1454"/>
                    </a:cubicBezTo>
                    <a:cubicBezTo>
                      <a:pt x="1291" y="1458"/>
                      <a:pt x="1297" y="1457"/>
                      <a:pt x="1300" y="1453"/>
                    </a:cubicBezTo>
                    <a:cubicBezTo>
                      <a:pt x="1301" y="1451"/>
                      <a:pt x="1302" y="1450"/>
                      <a:pt x="1303" y="1448"/>
                    </a:cubicBezTo>
                    <a:cubicBezTo>
                      <a:pt x="1304" y="1446"/>
                      <a:pt x="1306" y="1444"/>
                      <a:pt x="1308" y="1443"/>
                    </a:cubicBezTo>
                    <a:cubicBezTo>
                      <a:pt x="1312" y="1441"/>
                      <a:pt x="1313" y="1439"/>
                      <a:pt x="1314" y="1436"/>
                    </a:cubicBezTo>
                    <a:cubicBezTo>
                      <a:pt x="1316" y="1431"/>
                      <a:pt x="1318" y="1428"/>
                      <a:pt x="1323" y="1426"/>
                    </a:cubicBezTo>
                    <a:cubicBezTo>
                      <a:pt x="1325" y="1424"/>
                      <a:pt x="1326" y="1421"/>
                      <a:pt x="1326" y="1419"/>
                    </a:cubicBezTo>
                    <a:cubicBezTo>
                      <a:pt x="1325" y="1416"/>
                      <a:pt x="1325" y="1413"/>
                      <a:pt x="1324" y="1410"/>
                    </a:cubicBezTo>
                    <a:cubicBezTo>
                      <a:pt x="1324" y="1407"/>
                      <a:pt x="1324" y="1404"/>
                      <a:pt x="1325" y="1401"/>
                    </a:cubicBezTo>
                    <a:cubicBezTo>
                      <a:pt x="1326" y="1399"/>
                      <a:pt x="1327" y="1397"/>
                      <a:pt x="1328" y="1395"/>
                    </a:cubicBezTo>
                    <a:cubicBezTo>
                      <a:pt x="1330" y="1390"/>
                      <a:pt x="1330" y="1385"/>
                      <a:pt x="1328" y="1380"/>
                    </a:cubicBezTo>
                    <a:cubicBezTo>
                      <a:pt x="1327" y="1378"/>
                      <a:pt x="1327" y="1375"/>
                      <a:pt x="1327" y="1372"/>
                    </a:cubicBezTo>
                    <a:cubicBezTo>
                      <a:pt x="1326" y="1366"/>
                      <a:pt x="1326" y="1360"/>
                      <a:pt x="1327" y="1354"/>
                    </a:cubicBezTo>
                    <a:cubicBezTo>
                      <a:pt x="1327" y="1350"/>
                      <a:pt x="1329" y="1348"/>
                      <a:pt x="1333" y="1347"/>
                    </a:cubicBezTo>
                    <a:cubicBezTo>
                      <a:pt x="1334" y="1347"/>
                      <a:pt x="1336" y="1347"/>
                      <a:pt x="1337" y="1345"/>
                    </a:cubicBezTo>
                    <a:cubicBezTo>
                      <a:pt x="1340" y="1341"/>
                      <a:pt x="1344" y="1339"/>
                      <a:pt x="1349" y="1338"/>
                    </a:cubicBezTo>
                    <a:cubicBezTo>
                      <a:pt x="1351" y="1337"/>
                      <a:pt x="1352" y="1335"/>
                      <a:pt x="1353" y="1333"/>
                    </a:cubicBezTo>
                    <a:cubicBezTo>
                      <a:pt x="1354" y="1330"/>
                      <a:pt x="1354" y="1327"/>
                      <a:pt x="1357" y="1326"/>
                    </a:cubicBezTo>
                    <a:cubicBezTo>
                      <a:pt x="1364" y="1322"/>
                      <a:pt x="1368" y="1315"/>
                      <a:pt x="1374" y="1311"/>
                    </a:cubicBezTo>
                    <a:cubicBezTo>
                      <a:pt x="1377" y="1309"/>
                      <a:pt x="1379" y="1306"/>
                      <a:pt x="1381" y="1303"/>
                    </a:cubicBezTo>
                    <a:cubicBezTo>
                      <a:pt x="1383" y="1300"/>
                      <a:pt x="1385" y="1297"/>
                      <a:pt x="1388" y="1294"/>
                    </a:cubicBezTo>
                    <a:cubicBezTo>
                      <a:pt x="1389" y="1292"/>
                      <a:pt x="1392" y="1291"/>
                      <a:pt x="1394" y="1290"/>
                    </a:cubicBezTo>
                    <a:cubicBezTo>
                      <a:pt x="1403" y="1285"/>
                      <a:pt x="1410" y="1279"/>
                      <a:pt x="1410" y="1268"/>
                    </a:cubicBezTo>
                    <a:cubicBezTo>
                      <a:pt x="1410" y="1265"/>
                      <a:pt x="1412" y="1263"/>
                      <a:pt x="1415" y="1262"/>
                    </a:cubicBezTo>
                    <a:cubicBezTo>
                      <a:pt x="1419" y="1260"/>
                      <a:pt x="1423" y="1259"/>
                      <a:pt x="1427" y="1260"/>
                    </a:cubicBezTo>
                    <a:cubicBezTo>
                      <a:pt x="1438" y="1260"/>
                      <a:pt x="1447" y="1258"/>
                      <a:pt x="1456" y="1252"/>
                    </a:cubicBezTo>
                    <a:cubicBezTo>
                      <a:pt x="1459" y="1249"/>
                      <a:pt x="1464" y="1250"/>
                      <a:pt x="1467" y="1246"/>
                    </a:cubicBezTo>
                    <a:cubicBezTo>
                      <a:pt x="1467" y="1246"/>
                      <a:pt x="1470" y="1247"/>
                      <a:pt x="1470" y="1248"/>
                    </a:cubicBezTo>
                    <a:cubicBezTo>
                      <a:pt x="1471" y="1251"/>
                      <a:pt x="1472" y="1254"/>
                      <a:pt x="1473" y="1257"/>
                    </a:cubicBezTo>
                    <a:cubicBezTo>
                      <a:pt x="1476" y="1268"/>
                      <a:pt x="1482" y="1277"/>
                      <a:pt x="1493" y="1282"/>
                    </a:cubicBezTo>
                    <a:cubicBezTo>
                      <a:pt x="1494" y="1283"/>
                      <a:pt x="1496" y="1284"/>
                      <a:pt x="1497" y="1284"/>
                    </a:cubicBezTo>
                    <a:cubicBezTo>
                      <a:pt x="1500" y="1286"/>
                      <a:pt x="1500" y="1288"/>
                      <a:pt x="1499" y="1291"/>
                    </a:cubicBezTo>
                    <a:cubicBezTo>
                      <a:pt x="1498" y="1296"/>
                      <a:pt x="1499" y="1298"/>
                      <a:pt x="1504" y="1300"/>
                    </a:cubicBezTo>
                    <a:cubicBezTo>
                      <a:pt x="1507" y="1301"/>
                      <a:pt x="1510" y="1303"/>
                      <a:pt x="1511" y="1306"/>
                    </a:cubicBezTo>
                    <a:cubicBezTo>
                      <a:pt x="1511" y="1307"/>
                      <a:pt x="1512" y="1307"/>
                      <a:pt x="1512" y="1308"/>
                    </a:cubicBezTo>
                    <a:cubicBezTo>
                      <a:pt x="1515" y="1315"/>
                      <a:pt x="1517" y="1322"/>
                      <a:pt x="1515" y="1330"/>
                    </a:cubicBezTo>
                    <a:cubicBezTo>
                      <a:pt x="1514" y="1333"/>
                      <a:pt x="1514" y="1335"/>
                      <a:pt x="1514" y="1338"/>
                    </a:cubicBezTo>
                    <a:cubicBezTo>
                      <a:pt x="1514" y="1340"/>
                      <a:pt x="1518" y="1344"/>
                      <a:pt x="1520" y="1344"/>
                    </a:cubicBezTo>
                    <a:cubicBezTo>
                      <a:pt x="1526" y="1343"/>
                      <a:pt x="1532" y="1343"/>
                      <a:pt x="1537" y="1339"/>
                    </a:cubicBezTo>
                    <a:cubicBezTo>
                      <a:pt x="1541" y="1336"/>
                      <a:pt x="1545" y="1334"/>
                      <a:pt x="1550" y="1331"/>
                    </a:cubicBezTo>
                    <a:close/>
                    <a:moveTo>
                      <a:pt x="1835" y="1094"/>
                    </a:moveTo>
                    <a:cubicBezTo>
                      <a:pt x="1835" y="1094"/>
                      <a:pt x="1836" y="1094"/>
                      <a:pt x="1836" y="1095"/>
                    </a:cubicBezTo>
                    <a:cubicBezTo>
                      <a:pt x="1836" y="1095"/>
                      <a:pt x="1836" y="1096"/>
                      <a:pt x="1835" y="1097"/>
                    </a:cubicBezTo>
                    <a:cubicBezTo>
                      <a:pt x="1836" y="1097"/>
                      <a:pt x="1836" y="1097"/>
                      <a:pt x="1836" y="1097"/>
                    </a:cubicBezTo>
                    <a:cubicBezTo>
                      <a:pt x="1836" y="1098"/>
                      <a:pt x="1836" y="1098"/>
                      <a:pt x="1836" y="1098"/>
                    </a:cubicBezTo>
                    <a:cubicBezTo>
                      <a:pt x="1835" y="1097"/>
                      <a:pt x="1835" y="1097"/>
                      <a:pt x="1835" y="1097"/>
                    </a:cubicBezTo>
                    <a:cubicBezTo>
                      <a:pt x="1835" y="1097"/>
                      <a:pt x="1835" y="1097"/>
                      <a:pt x="1835" y="1097"/>
                    </a:cubicBezTo>
                    <a:cubicBezTo>
                      <a:pt x="1835" y="1097"/>
                      <a:pt x="1834" y="1096"/>
                      <a:pt x="1834" y="1096"/>
                    </a:cubicBezTo>
                    <a:cubicBezTo>
                      <a:pt x="1833" y="1095"/>
                      <a:pt x="1834" y="1094"/>
                      <a:pt x="1835" y="1094"/>
                    </a:cubicBezTo>
                    <a:close/>
                    <a:moveTo>
                      <a:pt x="1806" y="1058"/>
                    </a:moveTo>
                    <a:cubicBezTo>
                      <a:pt x="1807" y="1059"/>
                      <a:pt x="1807" y="1059"/>
                      <a:pt x="1807" y="1059"/>
                    </a:cubicBezTo>
                    <a:cubicBezTo>
                      <a:pt x="1807" y="1060"/>
                      <a:pt x="1807" y="1060"/>
                      <a:pt x="1806" y="1060"/>
                    </a:cubicBezTo>
                    <a:cubicBezTo>
                      <a:pt x="1806" y="1060"/>
                      <a:pt x="1805" y="1060"/>
                      <a:pt x="1805" y="1060"/>
                    </a:cubicBezTo>
                    <a:cubicBezTo>
                      <a:pt x="1805" y="1059"/>
                      <a:pt x="1805" y="1058"/>
                      <a:pt x="1806" y="1058"/>
                    </a:cubicBezTo>
                    <a:close/>
                    <a:moveTo>
                      <a:pt x="1790" y="1132"/>
                    </a:moveTo>
                    <a:cubicBezTo>
                      <a:pt x="1791" y="1132"/>
                      <a:pt x="1791" y="1133"/>
                      <a:pt x="1791" y="1133"/>
                    </a:cubicBezTo>
                    <a:cubicBezTo>
                      <a:pt x="1792" y="1134"/>
                      <a:pt x="1792" y="1135"/>
                      <a:pt x="1792" y="1136"/>
                    </a:cubicBezTo>
                    <a:cubicBezTo>
                      <a:pt x="1792" y="1136"/>
                      <a:pt x="1791" y="1136"/>
                      <a:pt x="1791" y="1137"/>
                    </a:cubicBezTo>
                    <a:cubicBezTo>
                      <a:pt x="1790" y="1135"/>
                      <a:pt x="1790" y="1134"/>
                      <a:pt x="1789" y="1133"/>
                    </a:cubicBezTo>
                    <a:cubicBezTo>
                      <a:pt x="1789" y="1133"/>
                      <a:pt x="1790" y="1132"/>
                      <a:pt x="1790" y="1132"/>
                    </a:cubicBezTo>
                    <a:close/>
                    <a:moveTo>
                      <a:pt x="1933" y="816"/>
                    </a:moveTo>
                    <a:cubicBezTo>
                      <a:pt x="1935" y="816"/>
                      <a:pt x="1937" y="817"/>
                      <a:pt x="1937" y="818"/>
                    </a:cubicBezTo>
                    <a:cubicBezTo>
                      <a:pt x="1937" y="820"/>
                      <a:pt x="1937" y="821"/>
                      <a:pt x="1938" y="823"/>
                    </a:cubicBezTo>
                    <a:cubicBezTo>
                      <a:pt x="1937" y="824"/>
                      <a:pt x="1937" y="826"/>
                      <a:pt x="1936" y="827"/>
                    </a:cubicBezTo>
                    <a:cubicBezTo>
                      <a:pt x="1936" y="828"/>
                      <a:pt x="1934" y="828"/>
                      <a:pt x="1933" y="827"/>
                    </a:cubicBezTo>
                    <a:cubicBezTo>
                      <a:pt x="1932" y="825"/>
                      <a:pt x="1931" y="823"/>
                      <a:pt x="1930" y="820"/>
                    </a:cubicBezTo>
                    <a:cubicBezTo>
                      <a:pt x="1929" y="819"/>
                      <a:pt x="1932" y="816"/>
                      <a:pt x="1933" y="816"/>
                    </a:cubicBezTo>
                    <a:close/>
                    <a:moveTo>
                      <a:pt x="2226" y="198"/>
                    </a:moveTo>
                    <a:cubicBezTo>
                      <a:pt x="2229" y="198"/>
                      <a:pt x="2231" y="197"/>
                      <a:pt x="2233" y="197"/>
                    </a:cubicBezTo>
                    <a:cubicBezTo>
                      <a:pt x="2233" y="197"/>
                      <a:pt x="2234" y="197"/>
                      <a:pt x="2234" y="198"/>
                    </a:cubicBezTo>
                    <a:cubicBezTo>
                      <a:pt x="2234" y="198"/>
                      <a:pt x="2234" y="199"/>
                      <a:pt x="2234" y="200"/>
                    </a:cubicBezTo>
                    <a:cubicBezTo>
                      <a:pt x="2232" y="201"/>
                      <a:pt x="2231" y="202"/>
                      <a:pt x="2229" y="203"/>
                    </a:cubicBezTo>
                    <a:cubicBezTo>
                      <a:pt x="2228" y="203"/>
                      <a:pt x="2226" y="202"/>
                      <a:pt x="2225" y="201"/>
                    </a:cubicBezTo>
                    <a:cubicBezTo>
                      <a:pt x="2225" y="199"/>
                      <a:pt x="2225" y="199"/>
                      <a:pt x="2226" y="198"/>
                    </a:cubicBezTo>
                    <a:close/>
                    <a:moveTo>
                      <a:pt x="1949" y="102"/>
                    </a:moveTo>
                    <a:cubicBezTo>
                      <a:pt x="1949" y="102"/>
                      <a:pt x="1949" y="102"/>
                      <a:pt x="1949" y="102"/>
                    </a:cubicBezTo>
                    <a:cubicBezTo>
                      <a:pt x="1950" y="102"/>
                      <a:pt x="1951" y="102"/>
                      <a:pt x="1952" y="103"/>
                    </a:cubicBezTo>
                    <a:cubicBezTo>
                      <a:pt x="1952" y="104"/>
                      <a:pt x="1951" y="104"/>
                      <a:pt x="1950" y="104"/>
                    </a:cubicBezTo>
                    <a:cubicBezTo>
                      <a:pt x="1950" y="103"/>
                      <a:pt x="1949" y="103"/>
                      <a:pt x="1949" y="102"/>
                    </a:cubicBezTo>
                    <a:cubicBezTo>
                      <a:pt x="1949" y="102"/>
                      <a:pt x="1948" y="102"/>
                      <a:pt x="1948" y="102"/>
                    </a:cubicBezTo>
                    <a:cubicBezTo>
                      <a:pt x="1948" y="102"/>
                      <a:pt x="1948" y="102"/>
                      <a:pt x="1947" y="101"/>
                    </a:cubicBezTo>
                    <a:cubicBezTo>
                      <a:pt x="1948" y="101"/>
                      <a:pt x="1948" y="101"/>
                      <a:pt x="1949" y="102"/>
                    </a:cubicBezTo>
                    <a:close/>
                    <a:moveTo>
                      <a:pt x="1799" y="621"/>
                    </a:moveTo>
                    <a:cubicBezTo>
                      <a:pt x="1800" y="620"/>
                      <a:pt x="1800" y="620"/>
                      <a:pt x="1800" y="620"/>
                    </a:cubicBezTo>
                    <a:cubicBezTo>
                      <a:pt x="1801" y="620"/>
                      <a:pt x="1801" y="620"/>
                      <a:pt x="1802" y="619"/>
                    </a:cubicBezTo>
                    <a:cubicBezTo>
                      <a:pt x="1802" y="620"/>
                      <a:pt x="1802" y="620"/>
                      <a:pt x="1802" y="620"/>
                    </a:cubicBezTo>
                    <a:cubicBezTo>
                      <a:pt x="1802" y="620"/>
                      <a:pt x="1801" y="620"/>
                      <a:pt x="1800" y="620"/>
                    </a:cubicBezTo>
                    <a:cubicBezTo>
                      <a:pt x="1800" y="621"/>
                      <a:pt x="1800" y="621"/>
                      <a:pt x="1800" y="621"/>
                    </a:cubicBezTo>
                    <a:cubicBezTo>
                      <a:pt x="1799" y="621"/>
                      <a:pt x="1799" y="621"/>
                      <a:pt x="1799" y="621"/>
                    </a:cubicBezTo>
                    <a:close/>
                    <a:moveTo>
                      <a:pt x="1733" y="1137"/>
                    </a:moveTo>
                    <a:cubicBezTo>
                      <a:pt x="1733" y="1137"/>
                      <a:pt x="1733" y="1137"/>
                      <a:pt x="1734" y="1138"/>
                    </a:cubicBezTo>
                    <a:cubicBezTo>
                      <a:pt x="1736" y="1137"/>
                      <a:pt x="1738" y="1137"/>
                      <a:pt x="1740" y="1135"/>
                    </a:cubicBezTo>
                    <a:cubicBezTo>
                      <a:pt x="1741" y="1134"/>
                      <a:pt x="1742" y="1135"/>
                      <a:pt x="1742" y="1136"/>
                    </a:cubicBezTo>
                    <a:cubicBezTo>
                      <a:pt x="1742" y="1137"/>
                      <a:pt x="1741" y="1138"/>
                      <a:pt x="1740" y="1139"/>
                    </a:cubicBezTo>
                    <a:cubicBezTo>
                      <a:pt x="1738" y="1140"/>
                      <a:pt x="1735" y="1140"/>
                      <a:pt x="1734" y="1138"/>
                    </a:cubicBezTo>
                    <a:cubicBezTo>
                      <a:pt x="1733" y="1138"/>
                      <a:pt x="1733" y="1138"/>
                      <a:pt x="1733" y="1138"/>
                    </a:cubicBezTo>
                    <a:cubicBezTo>
                      <a:pt x="1733" y="1137"/>
                      <a:pt x="1733" y="1137"/>
                      <a:pt x="1733" y="1137"/>
                    </a:cubicBezTo>
                    <a:cubicBezTo>
                      <a:pt x="1733" y="1137"/>
                      <a:pt x="1733" y="1137"/>
                      <a:pt x="1733" y="1137"/>
                    </a:cubicBezTo>
                    <a:close/>
                    <a:moveTo>
                      <a:pt x="1726" y="72"/>
                    </a:moveTo>
                    <a:cubicBezTo>
                      <a:pt x="1726" y="71"/>
                      <a:pt x="1726" y="71"/>
                      <a:pt x="1726" y="71"/>
                    </a:cubicBezTo>
                    <a:cubicBezTo>
                      <a:pt x="1727" y="72"/>
                      <a:pt x="1727" y="72"/>
                      <a:pt x="1727" y="72"/>
                    </a:cubicBezTo>
                    <a:cubicBezTo>
                      <a:pt x="1727" y="72"/>
                      <a:pt x="1727" y="72"/>
                      <a:pt x="1727" y="73"/>
                    </a:cubicBezTo>
                    <a:cubicBezTo>
                      <a:pt x="1730" y="73"/>
                      <a:pt x="1731" y="75"/>
                      <a:pt x="1730" y="78"/>
                    </a:cubicBezTo>
                    <a:cubicBezTo>
                      <a:pt x="1730" y="80"/>
                      <a:pt x="1729" y="82"/>
                      <a:pt x="1728" y="84"/>
                    </a:cubicBezTo>
                    <a:cubicBezTo>
                      <a:pt x="1728" y="84"/>
                      <a:pt x="1727" y="84"/>
                      <a:pt x="1726" y="84"/>
                    </a:cubicBezTo>
                    <a:cubicBezTo>
                      <a:pt x="1726" y="84"/>
                      <a:pt x="1725" y="83"/>
                      <a:pt x="1726" y="83"/>
                    </a:cubicBezTo>
                    <a:cubicBezTo>
                      <a:pt x="1726" y="79"/>
                      <a:pt x="1726" y="76"/>
                      <a:pt x="1727" y="73"/>
                    </a:cubicBezTo>
                    <a:cubicBezTo>
                      <a:pt x="1727" y="73"/>
                      <a:pt x="1727" y="72"/>
                      <a:pt x="1726" y="72"/>
                    </a:cubicBezTo>
                    <a:close/>
                    <a:moveTo>
                      <a:pt x="1712" y="759"/>
                    </a:moveTo>
                    <a:cubicBezTo>
                      <a:pt x="1712" y="759"/>
                      <a:pt x="1711" y="759"/>
                      <a:pt x="1711" y="759"/>
                    </a:cubicBezTo>
                    <a:cubicBezTo>
                      <a:pt x="1711" y="758"/>
                      <a:pt x="1711" y="757"/>
                      <a:pt x="1712" y="756"/>
                    </a:cubicBezTo>
                    <a:cubicBezTo>
                      <a:pt x="1712" y="756"/>
                      <a:pt x="1713" y="757"/>
                      <a:pt x="1713" y="757"/>
                    </a:cubicBezTo>
                    <a:cubicBezTo>
                      <a:pt x="1712" y="758"/>
                      <a:pt x="1712" y="759"/>
                      <a:pt x="1712" y="759"/>
                    </a:cubicBezTo>
                    <a:close/>
                    <a:moveTo>
                      <a:pt x="1713" y="63"/>
                    </a:moveTo>
                    <a:cubicBezTo>
                      <a:pt x="1714" y="63"/>
                      <a:pt x="1715" y="64"/>
                      <a:pt x="1716" y="64"/>
                    </a:cubicBezTo>
                    <a:cubicBezTo>
                      <a:pt x="1715" y="65"/>
                      <a:pt x="1715" y="65"/>
                      <a:pt x="1715" y="65"/>
                    </a:cubicBezTo>
                    <a:cubicBezTo>
                      <a:pt x="1714" y="67"/>
                      <a:pt x="1713" y="68"/>
                      <a:pt x="1711" y="69"/>
                    </a:cubicBezTo>
                    <a:cubicBezTo>
                      <a:pt x="1711" y="69"/>
                      <a:pt x="1710" y="69"/>
                      <a:pt x="1710" y="69"/>
                    </a:cubicBezTo>
                    <a:cubicBezTo>
                      <a:pt x="1709" y="69"/>
                      <a:pt x="1708" y="69"/>
                      <a:pt x="1708" y="68"/>
                    </a:cubicBezTo>
                    <a:cubicBezTo>
                      <a:pt x="1707" y="65"/>
                      <a:pt x="1709" y="63"/>
                      <a:pt x="1713" y="63"/>
                    </a:cubicBezTo>
                    <a:close/>
                    <a:moveTo>
                      <a:pt x="1658" y="122"/>
                    </a:moveTo>
                    <a:cubicBezTo>
                      <a:pt x="1660" y="122"/>
                      <a:pt x="1662" y="123"/>
                      <a:pt x="1664" y="123"/>
                    </a:cubicBezTo>
                    <a:cubicBezTo>
                      <a:pt x="1664" y="123"/>
                      <a:pt x="1664" y="124"/>
                      <a:pt x="1665" y="124"/>
                    </a:cubicBezTo>
                    <a:cubicBezTo>
                      <a:pt x="1664" y="125"/>
                      <a:pt x="1664" y="126"/>
                      <a:pt x="1663" y="127"/>
                    </a:cubicBezTo>
                    <a:cubicBezTo>
                      <a:pt x="1660" y="128"/>
                      <a:pt x="1658" y="127"/>
                      <a:pt x="1656" y="124"/>
                    </a:cubicBezTo>
                    <a:cubicBezTo>
                      <a:pt x="1656" y="123"/>
                      <a:pt x="1657" y="122"/>
                      <a:pt x="1658" y="122"/>
                    </a:cubicBezTo>
                    <a:close/>
                    <a:moveTo>
                      <a:pt x="1653" y="1385"/>
                    </a:moveTo>
                    <a:cubicBezTo>
                      <a:pt x="1653" y="1386"/>
                      <a:pt x="1654" y="1386"/>
                      <a:pt x="1654" y="1386"/>
                    </a:cubicBezTo>
                    <a:cubicBezTo>
                      <a:pt x="1653" y="1387"/>
                      <a:pt x="1652" y="1387"/>
                      <a:pt x="1652" y="1385"/>
                    </a:cubicBezTo>
                    <a:cubicBezTo>
                      <a:pt x="1652" y="1385"/>
                      <a:pt x="1653" y="1385"/>
                      <a:pt x="1653" y="1385"/>
                    </a:cubicBezTo>
                    <a:close/>
                    <a:moveTo>
                      <a:pt x="1313" y="52"/>
                    </a:moveTo>
                    <a:cubicBezTo>
                      <a:pt x="1313" y="52"/>
                      <a:pt x="1314" y="52"/>
                      <a:pt x="1314" y="53"/>
                    </a:cubicBezTo>
                    <a:cubicBezTo>
                      <a:pt x="1314" y="53"/>
                      <a:pt x="1313" y="52"/>
                      <a:pt x="1313" y="52"/>
                    </a:cubicBezTo>
                    <a:cubicBezTo>
                      <a:pt x="1312" y="51"/>
                      <a:pt x="1312" y="51"/>
                      <a:pt x="1312" y="51"/>
                    </a:cubicBezTo>
                    <a:lnTo>
                      <a:pt x="1313" y="52"/>
                    </a:lnTo>
                    <a:close/>
                    <a:moveTo>
                      <a:pt x="347" y="550"/>
                    </a:moveTo>
                    <a:cubicBezTo>
                      <a:pt x="347" y="550"/>
                      <a:pt x="347" y="550"/>
                      <a:pt x="347" y="550"/>
                    </a:cubicBezTo>
                    <a:cubicBezTo>
                      <a:pt x="348" y="550"/>
                      <a:pt x="348" y="550"/>
                      <a:pt x="348" y="550"/>
                    </a:cubicBezTo>
                    <a:lnTo>
                      <a:pt x="347" y="550"/>
                    </a:lnTo>
                    <a:close/>
                    <a:moveTo>
                      <a:pt x="390" y="651"/>
                    </a:moveTo>
                    <a:cubicBezTo>
                      <a:pt x="390" y="654"/>
                      <a:pt x="388" y="656"/>
                      <a:pt x="385" y="657"/>
                    </a:cubicBezTo>
                    <a:cubicBezTo>
                      <a:pt x="382" y="657"/>
                      <a:pt x="380" y="657"/>
                      <a:pt x="377" y="657"/>
                    </a:cubicBezTo>
                    <a:cubicBezTo>
                      <a:pt x="377" y="657"/>
                      <a:pt x="377" y="657"/>
                      <a:pt x="377" y="657"/>
                    </a:cubicBezTo>
                    <a:cubicBezTo>
                      <a:pt x="377" y="658"/>
                      <a:pt x="377" y="658"/>
                      <a:pt x="377" y="658"/>
                    </a:cubicBezTo>
                    <a:cubicBezTo>
                      <a:pt x="377" y="658"/>
                      <a:pt x="377" y="657"/>
                      <a:pt x="377" y="657"/>
                    </a:cubicBezTo>
                    <a:cubicBezTo>
                      <a:pt x="377" y="657"/>
                      <a:pt x="377" y="657"/>
                      <a:pt x="377" y="657"/>
                    </a:cubicBezTo>
                    <a:cubicBezTo>
                      <a:pt x="377" y="653"/>
                      <a:pt x="377" y="650"/>
                      <a:pt x="382" y="648"/>
                    </a:cubicBezTo>
                    <a:cubicBezTo>
                      <a:pt x="383" y="648"/>
                      <a:pt x="383" y="646"/>
                      <a:pt x="384" y="644"/>
                    </a:cubicBezTo>
                    <a:cubicBezTo>
                      <a:pt x="385" y="642"/>
                      <a:pt x="387" y="641"/>
                      <a:pt x="388" y="642"/>
                    </a:cubicBezTo>
                    <a:cubicBezTo>
                      <a:pt x="389" y="644"/>
                      <a:pt x="390" y="645"/>
                      <a:pt x="390" y="646"/>
                    </a:cubicBezTo>
                    <a:cubicBezTo>
                      <a:pt x="390" y="648"/>
                      <a:pt x="390" y="650"/>
                      <a:pt x="390" y="651"/>
                    </a:cubicBezTo>
                    <a:close/>
                    <a:moveTo>
                      <a:pt x="400" y="660"/>
                    </a:moveTo>
                    <a:cubicBezTo>
                      <a:pt x="400" y="660"/>
                      <a:pt x="400" y="660"/>
                      <a:pt x="400" y="661"/>
                    </a:cubicBezTo>
                    <a:cubicBezTo>
                      <a:pt x="400" y="661"/>
                      <a:pt x="400" y="661"/>
                      <a:pt x="400" y="662"/>
                    </a:cubicBezTo>
                    <a:cubicBezTo>
                      <a:pt x="400" y="662"/>
                      <a:pt x="399" y="662"/>
                      <a:pt x="399" y="663"/>
                    </a:cubicBezTo>
                    <a:cubicBezTo>
                      <a:pt x="400" y="662"/>
                      <a:pt x="400" y="661"/>
                      <a:pt x="400" y="660"/>
                    </a:cubicBezTo>
                    <a:cubicBezTo>
                      <a:pt x="400" y="660"/>
                      <a:pt x="400" y="660"/>
                      <a:pt x="400" y="660"/>
                    </a:cubicBezTo>
                    <a:cubicBezTo>
                      <a:pt x="400" y="659"/>
                      <a:pt x="400" y="658"/>
                      <a:pt x="402" y="657"/>
                    </a:cubicBezTo>
                    <a:cubicBezTo>
                      <a:pt x="402" y="657"/>
                      <a:pt x="402" y="658"/>
                      <a:pt x="402" y="658"/>
                    </a:cubicBezTo>
                    <a:cubicBezTo>
                      <a:pt x="402" y="659"/>
                      <a:pt x="401" y="659"/>
                      <a:pt x="400" y="660"/>
                    </a:cubicBezTo>
                    <a:close/>
                    <a:moveTo>
                      <a:pt x="427" y="635"/>
                    </a:moveTo>
                    <a:cubicBezTo>
                      <a:pt x="428" y="635"/>
                      <a:pt x="428" y="635"/>
                      <a:pt x="429" y="635"/>
                    </a:cubicBezTo>
                    <a:cubicBezTo>
                      <a:pt x="430" y="635"/>
                      <a:pt x="431" y="636"/>
                      <a:pt x="432" y="636"/>
                    </a:cubicBezTo>
                    <a:cubicBezTo>
                      <a:pt x="432" y="636"/>
                      <a:pt x="432" y="637"/>
                      <a:pt x="432" y="637"/>
                    </a:cubicBezTo>
                    <a:cubicBezTo>
                      <a:pt x="431" y="637"/>
                      <a:pt x="430" y="638"/>
                      <a:pt x="429" y="637"/>
                    </a:cubicBezTo>
                    <a:cubicBezTo>
                      <a:pt x="427" y="637"/>
                      <a:pt x="427" y="636"/>
                      <a:pt x="427" y="635"/>
                    </a:cubicBezTo>
                    <a:close/>
                    <a:moveTo>
                      <a:pt x="453" y="387"/>
                    </a:moveTo>
                    <a:cubicBezTo>
                      <a:pt x="453" y="388"/>
                      <a:pt x="451" y="388"/>
                      <a:pt x="450" y="388"/>
                    </a:cubicBezTo>
                    <a:cubicBezTo>
                      <a:pt x="450" y="388"/>
                      <a:pt x="449" y="388"/>
                      <a:pt x="449" y="388"/>
                    </a:cubicBezTo>
                    <a:cubicBezTo>
                      <a:pt x="448" y="387"/>
                      <a:pt x="448" y="386"/>
                      <a:pt x="448" y="386"/>
                    </a:cubicBezTo>
                    <a:cubicBezTo>
                      <a:pt x="448" y="385"/>
                      <a:pt x="449" y="384"/>
                      <a:pt x="450" y="384"/>
                    </a:cubicBezTo>
                    <a:cubicBezTo>
                      <a:pt x="452" y="385"/>
                      <a:pt x="454" y="387"/>
                      <a:pt x="453" y="387"/>
                    </a:cubicBezTo>
                    <a:close/>
                    <a:moveTo>
                      <a:pt x="470" y="377"/>
                    </a:move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69" y="378"/>
                      <a:pt x="469" y="379"/>
                      <a:pt x="468" y="379"/>
                    </a:cubicBezTo>
                    <a:cubicBezTo>
                      <a:pt x="468" y="379"/>
                      <a:pt x="467" y="378"/>
                      <a:pt x="468" y="378"/>
                    </a:cubicBezTo>
                    <a:cubicBezTo>
                      <a:pt x="468" y="378"/>
                      <a:pt x="469" y="378"/>
                      <a:pt x="470" y="377"/>
                    </a:cubicBezTo>
                    <a:cubicBezTo>
                      <a:pt x="470" y="377"/>
                      <a:pt x="470" y="377"/>
                      <a:pt x="470" y="377"/>
                    </a:cubicBezTo>
                    <a:cubicBezTo>
                      <a:pt x="470" y="376"/>
                      <a:pt x="470" y="376"/>
                      <a:pt x="470" y="376"/>
                    </a:cubicBezTo>
                    <a:lnTo>
                      <a:pt x="470" y="377"/>
                    </a:lnTo>
                    <a:close/>
                    <a:moveTo>
                      <a:pt x="493" y="369"/>
                    </a:moveTo>
                    <a:cubicBezTo>
                      <a:pt x="493" y="369"/>
                      <a:pt x="493" y="370"/>
                      <a:pt x="493" y="370"/>
                    </a:cubicBezTo>
                    <a:cubicBezTo>
                      <a:pt x="493" y="370"/>
                      <a:pt x="493" y="371"/>
                      <a:pt x="492" y="371"/>
                    </a:cubicBezTo>
                    <a:cubicBezTo>
                      <a:pt x="492" y="373"/>
                      <a:pt x="492" y="375"/>
                      <a:pt x="492" y="377"/>
                    </a:cubicBezTo>
                    <a:cubicBezTo>
                      <a:pt x="492" y="378"/>
                      <a:pt x="492" y="378"/>
                      <a:pt x="492" y="378"/>
                    </a:cubicBezTo>
                    <a:cubicBezTo>
                      <a:pt x="491" y="378"/>
                      <a:pt x="491" y="378"/>
                      <a:pt x="491" y="377"/>
                    </a:cubicBezTo>
                    <a:cubicBezTo>
                      <a:pt x="491" y="375"/>
                      <a:pt x="491" y="373"/>
                      <a:pt x="492" y="371"/>
                    </a:cubicBezTo>
                    <a:cubicBezTo>
                      <a:pt x="492" y="370"/>
                      <a:pt x="492" y="370"/>
                      <a:pt x="492" y="369"/>
                    </a:cubicBezTo>
                    <a:cubicBezTo>
                      <a:pt x="493" y="369"/>
                      <a:pt x="493" y="369"/>
                      <a:pt x="493" y="369"/>
                    </a:cubicBezTo>
                    <a:cubicBezTo>
                      <a:pt x="493" y="369"/>
                      <a:pt x="493" y="369"/>
                      <a:pt x="494" y="369"/>
                    </a:cubicBezTo>
                    <a:cubicBezTo>
                      <a:pt x="494" y="369"/>
                      <a:pt x="494" y="369"/>
                      <a:pt x="493" y="369"/>
                    </a:cubicBezTo>
                    <a:close/>
                    <a:moveTo>
                      <a:pt x="521" y="585"/>
                    </a:moveTo>
                    <a:cubicBezTo>
                      <a:pt x="521" y="584"/>
                      <a:pt x="521" y="584"/>
                      <a:pt x="521" y="584"/>
                    </a:cubicBezTo>
                    <a:cubicBezTo>
                      <a:pt x="522" y="585"/>
                      <a:pt x="522" y="585"/>
                      <a:pt x="522" y="585"/>
                    </a:cubicBezTo>
                    <a:lnTo>
                      <a:pt x="521" y="585"/>
                    </a:lnTo>
                    <a:close/>
                    <a:moveTo>
                      <a:pt x="523" y="410"/>
                    </a:moveTo>
                    <a:cubicBezTo>
                      <a:pt x="524" y="409"/>
                      <a:pt x="525" y="408"/>
                      <a:pt x="526" y="407"/>
                    </a:cubicBezTo>
                    <a:cubicBezTo>
                      <a:pt x="526" y="406"/>
                      <a:pt x="526" y="406"/>
                      <a:pt x="526" y="406"/>
                    </a:cubicBezTo>
                    <a:cubicBezTo>
                      <a:pt x="527" y="405"/>
                      <a:pt x="527" y="405"/>
                      <a:pt x="527" y="405"/>
                    </a:cubicBezTo>
                    <a:cubicBezTo>
                      <a:pt x="526" y="406"/>
                      <a:pt x="526" y="406"/>
                      <a:pt x="526" y="406"/>
                    </a:cubicBezTo>
                    <a:cubicBezTo>
                      <a:pt x="526" y="407"/>
                      <a:pt x="526" y="407"/>
                      <a:pt x="526" y="407"/>
                    </a:cubicBezTo>
                    <a:cubicBezTo>
                      <a:pt x="526" y="408"/>
                      <a:pt x="527" y="409"/>
                      <a:pt x="527" y="411"/>
                    </a:cubicBezTo>
                    <a:cubicBezTo>
                      <a:pt x="527" y="411"/>
                      <a:pt x="526" y="412"/>
                      <a:pt x="525" y="413"/>
                    </a:cubicBezTo>
                    <a:cubicBezTo>
                      <a:pt x="525" y="413"/>
                      <a:pt x="524" y="413"/>
                      <a:pt x="524" y="413"/>
                    </a:cubicBezTo>
                    <a:cubicBezTo>
                      <a:pt x="524" y="412"/>
                      <a:pt x="523" y="411"/>
                      <a:pt x="523" y="410"/>
                    </a:cubicBezTo>
                    <a:close/>
                    <a:moveTo>
                      <a:pt x="529" y="561"/>
                    </a:moveTo>
                    <a:cubicBezTo>
                      <a:pt x="529" y="561"/>
                      <a:pt x="528" y="561"/>
                      <a:pt x="528" y="561"/>
                    </a:cubicBezTo>
                    <a:cubicBezTo>
                      <a:pt x="526" y="560"/>
                      <a:pt x="525" y="561"/>
                      <a:pt x="524" y="558"/>
                    </a:cubicBezTo>
                    <a:cubicBezTo>
                      <a:pt x="524" y="558"/>
                      <a:pt x="525" y="558"/>
                      <a:pt x="526" y="558"/>
                    </a:cubicBezTo>
                    <a:cubicBezTo>
                      <a:pt x="527" y="558"/>
                      <a:pt x="528" y="559"/>
                      <a:pt x="528" y="559"/>
                    </a:cubicBezTo>
                    <a:cubicBezTo>
                      <a:pt x="529" y="559"/>
                      <a:pt x="530" y="559"/>
                      <a:pt x="530" y="560"/>
                    </a:cubicBezTo>
                    <a:cubicBezTo>
                      <a:pt x="530" y="560"/>
                      <a:pt x="530" y="561"/>
                      <a:pt x="531" y="561"/>
                    </a:cubicBezTo>
                    <a:cubicBezTo>
                      <a:pt x="530" y="561"/>
                      <a:pt x="530" y="561"/>
                      <a:pt x="529" y="561"/>
                    </a:cubicBezTo>
                    <a:close/>
                    <a:moveTo>
                      <a:pt x="537" y="525"/>
                    </a:moveTo>
                    <a:cubicBezTo>
                      <a:pt x="537" y="526"/>
                      <a:pt x="535" y="527"/>
                      <a:pt x="535" y="527"/>
                    </a:cubicBezTo>
                    <a:cubicBezTo>
                      <a:pt x="534" y="526"/>
                      <a:pt x="532" y="525"/>
                      <a:pt x="532" y="523"/>
                    </a:cubicBezTo>
                    <a:cubicBezTo>
                      <a:pt x="531" y="523"/>
                      <a:pt x="532" y="522"/>
                      <a:pt x="533" y="521"/>
                    </a:cubicBezTo>
                    <a:cubicBezTo>
                      <a:pt x="535" y="521"/>
                      <a:pt x="537" y="522"/>
                      <a:pt x="538" y="524"/>
                    </a:cubicBezTo>
                    <a:cubicBezTo>
                      <a:pt x="538" y="524"/>
                      <a:pt x="538" y="525"/>
                      <a:pt x="537" y="525"/>
                    </a:cubicBezTo>
                    <a:close/>
                    <a:moveTo>
                      <a:pt x="554" y="573"/>
                    </a:moveTo>
                    <a:cubicBezTo>
                      <a:pt x="553" y="574"/>
                      <a:pt x="553" y="574"/>
                      <a:pt x="553" y="574"/>
                    </a:cubicBezTo>
                    <a:cubicBezTo>
                      <a:pt x="552" y="573"/>
                      <a:pt x="552" y="573"/>
                      <a:pt x="552" y="573"/>
                    </a:cubicBezTo>
                    <a:lnTo>
                      <a:pt x="554" y="573"/>
                    </a:lnTo>
                    <a:close/>
                    <a:moveTo>
                      <a:pt x="558" y="587"/>
                    </a:moveTo>
                    <a:cubicBezTo>
                      <a:pt x="557" y="588"/>
                      <a:pt x="556" y="589"/>
                      <a:pt x="557" y="591"/>
                    </a:cubicBezTo>
                    <a:cubicBezTo>
                      <a:pt x="558" y="592"/>
                      <a:pt x="559" y="594"/>
                      <a:pt x="556" y="595"/>
                    </a:cubicBezTo>
                    <a:cubicBezTo>
                      <a:pt x="555" y="595"/>
                      <a:pt x="553" y="594"/>
                      <a:pt x="552" y="594"/>
                    </a:cubicBezTo>
                    <a:cubicBezTo>
                      <a:pt x="550" y="593"/>
                      <a:pt x="550" y="590"/>
                      <a:pt x="551" y="588"/>
                    </a:cubicBezTo>
                    <a:cubicBezTo>
                      <a:pt x="553" y="586"/>
                      <a:pt x="555" y="584"/>
                      <a:pt x="557" y="583"/>
                    </a:cubicBezTo>
                    <a:cubicBezTo>
                      <a:pt x="558" y="582"/>
                      <a:pt x="558" y="583"/>
                      <a:pt x="559" y="583"/>
                    </a:cubicBezTo>
                    <a:cubicBezTo>
                      <a:pt x="559" y="583"/>
                      <a:pt x="559" y="583"/>
                      <a:pt x="560" y="584"/>
                    </a:cubicBezTo>
                    <a:cubicBezTo>
                      <a:pt x="559" y="585"/>
                      <a:pt x="559" y="586"/>
                      <a:pt x="558" y="587"/>
                    </a:cubicBezTo>
                    <a:close/>
                    <a:moveTo>
                      <a:pt x="563" y="547"/>
                    </a:moveTo>
                    <a:cubicBezTo>
                      <a:pt x="563" y="547"/>
                      <a:pt x="563" y="546"/>
                      <a:pt x="563" y="546"/>
                    </a:cubicBezTo>
                    <a:cubicBezTo>
                      <a:pt x="564" y="546"/>
                      <a:pt x="565" y="547"/>
                      <a:pt x="566" y="547"/>
                    </a:cubicBezTo>
                    <a:cubicBezTo>
                      <a:pt x="567" y="547"/>
                      <a:pt x="567" y="548"/>
                      <a:pt x="567" y="548"/>
                    </a:cubicBezTo>
                    <a:cubicBezTo>
                      <a:pt x="567" y="549"/>
                      <a:pt x="566" y="549"/>
                      <a:pt x="566" y="549"/>
                    </a:cubicBezTo>
                    <a:cubicBezTo>
                      <a:pt x="565" y="549"/>
                      <a:pt x="564" y="548"/>
                      <a:pt x="563" y="547"/>
                    </a:cubicBezTo>
                    <a:close/>
                    <a:moveTo>
                      <a:pt x="567" y="569"/>
                    </a:moveTo>
                    <a:cubicBezTo>
                      <a:pt x="567" y="569"/>
                      <a:pt x="566" y="568"/>
                      <a:pt x="566" y="568"/>
                    </a:cubicBezTo>
                    <a:cubicBezTo>
                      <a:pt x="567" y="567"/>
                      <a:pt x="567" y="567"/>
                      <a:pt x="567" y="567"/>
                    </a:cubicBezTo>
                    <a:cubicBezTo>
                      <a:pt x="567" y="567"/>
                      <a:pt x="568" y="567"/>
                      <a:pt x="568" y="568"/>
                    </a:cubicBezTo>
                    <a:cubicBezTo>
                      <a:pt x="568" y="568"/>
                      <a:pt x="567" y="569"/>
                      <a:pt x="567" y="569"/>
                    </a:cubicBezTo>
                    <a:close/>
                    <a:moveTo>
                      <a:pt x="554" y="652"/>
                    </a:moveTo>
                    <a:cubicBezTo>
                      <a:pt x="553" y="652"/>
                      <a:pt x="553" y="652"/>
                      <a:pt x="552" y="653"/>
                    </a:cubicBezTo>
                    <a:cubicBezTo>
                      <a:pt x="551" y="653"/>
                      <a:pt x="550" y="652"/>
                      <a:pt x="550" y="651"/>
                    </a:cubicBezTo>
                    <a:cubicBezTo>
                      <a:pt x="549" y="650"/>
                      <a:pt x="549" y="648"/>
                      <a:pt x="550" y="647"/>
                    </a:cubicBezTo>
                    <a:cubicBezTo>
                      <a:pt x="551" y="646"/>
                      <a:pt x="551" y="647"/>
                      <a:pt x="552" y="646"/>
                    </a:cubicBezTo>
                    <a:cubicBezTo>
                      <a:pt x="554" y="647"/>
                      <a:pt x="555" y="650"/>
                      <a:pt x="554" y="652"/>
                    </a:cubicBezTo>
                    <a:close/>
                    <a:moveTo>
                      <a:pt x="559" y="664"/>
                    </a:moveTo>
                    <a:cubicBezTo>
                      <a:pt x="558" y="663"/>
                      <a:pt x="558" y="663"/>
                      <a:pt x="558" y="663"/>
                    </a:cubicBezTo>
                    <a:cubicBezTo>
                      <a:pt x="559" y="664"/>
                      <a:pt x="559" y="664"/>
                      <a:pt x="559" y="664"/>
                    </a:cubicBezTo>
                    <a:cubicBezTo>
                      <a:pt x="560" y="665"/>
                      <a:pt x="560" y="665"/>
                      <a:pt x="560" y="665"/>
                    </a:cubicBezTo>
                    <a:lnTo>
                      <a:pt x="559" y="664"/>
                    </a:lnTo>
                    <a:close/>
                    <a:moveTo>
                      <a:pt x="225" y="1448"/>
                    </a:moveTo>
                    <a:cubicBezTo>
                      <a:pt x="225" y="1448"/>
                      <a:pt x="225" y="1448"/>
                      <a:pt x="225" y="1448"/>
                    </a:cubicBezTo>
                    <a:cubicBezTo>
                      <a:pt x="225" y="1448"/>
                      <a:pt x="226" y="1449"/>
                      <a:pt x="226" y="1449"/>
                    </a:cubicBezTo>
                    <a:cubicBezTo>
                      <a:pt x="226" y="1449"/>
                      <a:pt x="225" y="1448"/>
                      <a:pt x="225" y="1448"/>
                    </a:cubicBezTo>
                    <a:close/>
                    <a:moveTo>
                      <a:pt x="228" y="1451"/>
                    </a:moveTo>
                    <a:cubicBezTo>
                      <a:pt x="228" y="1451"/>
                      <a:pt x="227" y="1450"/>
                      <a:pt x="227" y="1450"/>
                    </a:cubicBezTo>
                    <a:cubicBezTo>
                      <a:pt x="227" y="1450"/>
                      <a:pt x="228" y="1450"/>
                      <a:pt x="229" y="1451"/>
                    </a:cubicBezTo>
                    <a:cubicBezTo>
                      <a:pt x="229" y="1452"/>
                      <a:pt x="229" y="1452"/>
                      <a:pt x="229" y="1452"/>
                    </a:cubicBezTo>
                    <a:lnTo>
                      <a:pt x="228" y="1451"/>
                    </a:lnTo>
                    <a:close/>
                    <a:moveTo>
                      <a:pt x="237" y="1463"/>
                    </a:moveTo>
                    <a:cubicBezTo>
                      <a:pt x="237" y="1463"/>
                      <a:pt x="237" y="1462"/>
                      <a:pt x="236" y="1461"/>
                    </a:cubicBezTo>
                    <a:cubicBezTo>
                      <a:pt x="237" y="1460"/>
                      <a:pt x="238" y="1460"/>
                      <a:pt x="239" y="1460"/>
                    </a:cubicBezTo>
                    <a:cubicBezTo>
                      <a:pt x="239" y="1461"/>
                      <a:pt x="239" y="1461"/>
                      <a:pt x="239" y="1462"/>
                    </a:cubicBezTo>
                    <a:cubicBezTo>
                      <a:pt x="239" y="1463"/>
                      <a:pt x="238" y="1463"/>
                      <a:pt x="237" y="1463"/>
                    </a:cubicBezTo>
                    <a:close/>
                    <a:moveTo>
                      <a:pt x="569" y="1999"/>
                    </a:moveTo>
                    <a:cubicBezTo>
                      <a:pt x="569" y="1998"/>
                      <a:pt x="569" y="1998"/>
                      <a:pt x="569" y="1998"/>
                    </a:cubicBezTo>
                    <a:cubicBezTo>
                      <a:pt x="570" y="1999"/>
                      <a:pt x="570" y="1999"/>
                      <a:pt x="570" y="1999"/>
                    </a:cubicBezTo>
                    <a:lnTo>
                      <a:pt x="569" y="1999"/>
                    </a:lnTo>
                    <a:close/>
                    <a:moveTo>
                      <a:pt x="615" y="1797"/>
                    </a:moveTo>
                    <a:cubicBezTo>
                      <a:pt x="614" y="1797"/>
                      <a:pt x="614" y="1796"/>
                      <a:pt x="615" y="1796"/>
                    </a:cubicBezTo>
                    <a:cubicBezTo>
                      <a:pt x="616" y="1797"/>
                      <a:pt x="616" y="1797"/>
                      <a:pt x="616" y="1797"/>
                    </a:cubicBezTo>
                    <a:cubicBezTo>
                      <a:pt x="615" y="1797"/>
                      <a:pt x="615" y="1798"/>
                      <a:pt x="615" y="1797"/>
                    </a:cubicBezTo>
                    <a:close/>
                    <a:moveTo>
                      <a:pt x="630" y="1594"/>
                    </a:moveTo>
                    <a:cubicBezTo>
                      <a:pt x="630" y="1595"/>
                      <a:pt x="630" y="1595"/>
                      <a:pt x="630" y="1595"/>
                    </a:cubicBezTo>
                    <a:cubicBezTo>
                      <a:pt x="630" y="1594"/>
                      <a:pt x="630" y="1594"/>
                      <a:pt x="630" y="1594"/>
                    </a:cubicBezTo>
                    <a:close/>
                    <a:moveTo>
                      <a:pt x="623" y="1692"/>
                    </a:moveTo>
                    <a:cubicBezTo>
                      <a:pt x="623" y="1693"/>
                      <a:pt x="622" y="1693"/>
                      <a:pt x="621" y="1693"/>
                    </a:cubicBezTo>
                    <a:cubicBezTo>
                      <a:pt x="621" y="1693"/>
                      <a:pt x="620" y="1693"/>
                      <a:pt x="620" y="1692"/>
                    </a:cubicBezTo>
                    <a:cubicBezTo>
                      <a:pt x="621" y="1690"/>
                      <a:pt x="622" y="1689"/>
                      <a:pt x="623" y="1690"/>
                    </a:cubicBezTo>
                    <a:cubicBezTo>
                      <a:pt x="624" y="1690"/>
                      <a:pt x="624" y="1690"/>
                      <a:pt x="624" y="1691"/>
                    </a:cubicBezTo>
                    <a:cubicBezTo>
                      <a:pt x="624" y="1691"/>
                      <a:pt x="624" y="1692"/>
                      <a:pt x="623" y="1692"/>
                    </a:cubicBezTo>
                    <a:close/>
                    <a:moveTo>
                      <a:pt x="635" y="1719"/>
                    </a:moveTo>
                    <a:cubicBezTo>
                      <a:pt x="635" y="1719"/>
                      <a:pt x="634" y="1720"/>
                      <a:pt x="634" y="1720"/>
                    </a:cubicBezTo>
                    <a:cubicBezTo>
                      <a:pt x="634" y="1720"/>
                      <a:pt x="634" y="1721"/>
                      <a:pt x="634" y="1722"/>
                    </a:cubicBezTo>
                    <a:cubicBezTo>
                      <a:pt x="634" y="1722"/>
                      <a:pt x="634" y="1722"/>
                      <a:pt x="634" y="1721"/>
                    </a:cubicBezTo>
                    <a:cubicBezTo>
                      <a:pt x="634" y="1721"/>
                      <a:pt x="634" y="1720"/>
                      <a:pt x="634" y="1720"/>
                    </a:cubicBezTo>
                    <a:cubicBezTo>
                      <a:pt x="634" y="1720"/>
                      <a:pt x="634" y="1719"/>
                      <a:pt x="634" y="1719"/>
                    </a:cubicBezTo>
                    <a:cubicBezTo>
                      <a:pt x="635" y="1719"/>
                      <a:pt x="635" y="1719"/>
                      <a:pt x="635" y="1719"/>
                    </a:cubicBezTo>
                    <a:close/>
                    <a:moveTo>
                      <a:pt x="651" y="1684"/>
                    </a:moveTo>
                    <a:cubicBezTo>
                      <a:pt x="651" y="1684"/>
                      <a:pt x="650" y="1684"/>
                      <a:pt x="650" y="1683"/>
                    </a:cubicBezTo>
                    <a:cubicBezTo>
                      <a:pt x="648" y="1681"/>
                      <a:pt x="648" y="1679"/>
                      <a:pt x="649" y="1676"/>
                    </a:cubicBezTo>
                    <a:cubicBezTo>
                      <a:pt x="648" y="1676"/>
                      <a:pt x="648" y="1676"/>
                      <a:pt x="648" y="1676"/>
                    </a:cubicBezTo>
                    <a:cubicBezTo>
                      <a:pt x="648" y="1676"/>
                      <a:pt x="648" y="1676"/>
                      <a:pt x="648" y="1675"/>
                    </a:cubicBezTo>
                    <a:cubicBezTo>
                      <a:pt x="645" y="1674"/>
                      <a:pt x="646" y="1670"/>
                      <a:pt x="643" y="1668"/>
                    </a:cubicBezTo>
                    <a:cubicBezTo>
                      <a:pt x="641" y="1666"/>
                      <a:pt x="638" y="1664"/>
                      <a:pt x="636" y="1661"/>
                    </a:cubicBezTo>
                    <a:cubicBezTo>
                      <a:pt x="635" y="1659"/>
                      <a:pt x="633" y="1656"/>
                      <a:pt x="633" y="1654"/>
                    </a:cubicBezTo>
                    <a:cubicBezTo>
                      <a:pt x="632" y="1644"/>
                      <a:pt x="628" y="1635"/>
                      <a:pt x="629" y="1625"/>
                    </a:cubicBezTo>
                    <a:cubicBezTo>
                      <a:pt x="629" y="1624"/>
                      <a:pt x="630" y="1623"/>
                      <a:pt x="631" y="1623"/>
                    </a:cubicBezTo>
                    <a:cubicBezTo>
                      <a:pt x="632" y="1623"/>
                      <a:pt x="633" y="1624"/>
                      <a:pt x="633" y="1625"/>
                    </a:cubicBezTo>
                    <a:cubicBezTo>
                      <a:pt x="635" y="1631"/>
                      <a:pt x="636" y="1638"/>
                      <a:pt x="637" y="1644"/>
                    </a:cubicBezTo>
                    <a:cubicBezTo>
                      <a:pt x="636" y="1650"/>
                      <a:pt x="637" y="1656"/>
                      <a:pt x="643" y="1659"/>
                    </a:cubicBezTo>
                    <a:cubicBezTo>
                      <a:pt x="646" y="1661"/>
                      <a:pt x="647" y="1665"/>
                      <a:pt x="647" y="1668"/>
                    </a:cubicBezTo>
                    <a:cubicBezTo>
                      <a:pt x="648" y="1671"/>
                      <a:pt x="648" y="1673"/>
                      <a:pt x="648" y="1675"/>
                    </a:cubicBezTo>
                    <a:cubicBezTo>
                      <a:pt x="648" y="1676"/>
                      <a:pt x="648" y="1676"/>
                      <a:pt x="649" y="1676"/>
                    </a:cubicBezTo>
                    <a:cubicBezTo>
                      <a:pt x="649" y="1676"/>
                      <a:pt x="649" y="1676"/>
                      <a:pt x="649" y="1676"/>
                    </a:cubicBezTo>
                    <a:cubicBezTo>
                      <a:pt x="651" y="1678"/>
                      <a:pt x="652" y="1680"/>
                      <a:pt x="652" y="1683"/>
                    </a:cubicBezTo>
                    <a:cubicBezTo>
                      <a:pt x="652" y="1683"/>
                      <a:pt x="652" y="1684"/>
                      <a:pt x="651" y="1684"/>
                    </a:cubicBezTo>
                    <a:close/>
                    <a:moveTo>
                      <a:pt x="655" y="1543"/>
                    </a:moveTo>
                    <a:cubicBezTo>
                      <a:pt x="654" y="1544"/>
                      <a:pt x="654" y="1544"/>
                      <a:pt x="654" y="1544"/>
                    </a:cubicBezTo>
                    <a:cubicBezTo>
                      <a:pt x="654" y="1543"/>
                      <a:pt x="654" y="1543"/>
                      <a:pt x="654" y="1543"/>
                    </a:cubicBezTo>
                    <a:cubicBezTo>
                      <a:pt x="656" y="1543"/>
                      <a:pt x="656" y="1543"/>
                      <a:pt x="656" y="1543"/>
                    </a:cubicBezTo>
                    <a:lnTo>
                      <a:pt x="655" y="1543"/>
                    </a:lnTo>
                    <a:close/>
                    <a:moveTo>
                      <a:pt x="741" y="1399"/>
                    </a:moveTo>
                    <a:cubicBezTo>
                      <a:pt x="741" y="1399"/>
                      <a:pt x="742" y="1400"/>
                      <a:pt x="743" y="1400"/>
                    </a:cubicBezTo>
                    <a:cubicBezTo>
                      <a:pt x="743" y="1401"/>
                      <a:pt x="743" y="1402"/>
                      <a:pt x="742" y="1402"/>
                    </a:cubicBezTo>
                    <a:cubicBezTo>
                      <a:pt x="741" y="1402"/>
                      <a:pt x="740" y="1401"/>
                      <a:pt x="740" y="1400"/>
                    </a:cubicBezTo>
                    <a:cubicBezTo>
                      <a:pt x="740" y="1400"/>
                      <a:pt x="740" y="1399"/>
                      <a:pt x="741" y="1399"/>
                    </a:cubicBezTo>
                    <a:close/>
                    <a:moveTo>
                      <a:pt x="675" y="1165"/>
                    </a:moveTo>
                    <a:cubicBezTo>
                      <a:pt x="675" y="1165"/>
                      <a:pt x="676" y="1165"/>
                      <a:pt x="676" y="1166"/>
                    </a:cubicBezTo>
                    <a:cubicBezTo>
                      <a:pt x="676" y="1166"/>
                      <a:pt x="676" y="1167"/>
                      <a:pt x="676" y="1167"/>
                    </a:cubicBezTo>
                    <a:cubicBezTo>
                      <a:pt x="675" y="1167"/>
                      <a:pt x="675" y="1166"/>
                      <a:pt x="675" y="1166"/>
                    </a:cubicBezTo>
                    <a:cubicBezTo>
                      <a:pt x="674" y="1166"/>
                      <a:pt x="675" y="1165"/>
                      <a:pt x="675" y="1165"/>
                    </a:cubicBezTo>
                    <a:close/>
                    <a:moveTo>
                      <a:pt x="668" y="1157"/>
                    </a:moveTo>
                    <a:cubicBezTo>
                      <a:pt x="668" y="1157"/>
                      <a:pt x="668" y="1157"/>
                      <a:pt x="668" y="1157"/>
                    </a:cubicBezTo>
                    <a:cubicBezTo>
                      <a:pt x="669" y="1157"/>
                      <a:pt x="669" y="1157"/>
                      <a:pt x="669" y="1158"/>
                    </a:cubicBezTo>
                    <a:cubicBezTo>
                      <a:pt x="669" y="1158"/>
                      <a:pt x="669" y="1158"/>
                      <a:pt x="668" y="1157"/>
                    </a:cubicBezTo>
                    <a:cubicBezTo>
                      <a:pt x="668" y="1157"/>
                      <a:pt x="668" y="1157"/>
                      <a:pt x="668" y="1157"/>
                    </a:cubicBezTo>
                    <a:close/>
                    <a:moveTo>
                      <a:pt x="700" y="1713"/>
                    </a:moveTo>
                    <a:cubicBezTo>
                      <a:pt x="701" y="1716"/>
                      <a:pt x="701" y="1719"/>
                      <a:pt x="703" y="1722"/>
                    </a:cubicBezTo>
                    <a:cubicBezTo>
                      <a:pt x="705" y="1727"/>
                      <a:pt x="705" y="1731"/>
                      <a:pt x="703" y="1735"/>
                    </a:cubicBezTo>
                    <a:cubicBezTo>
                      <a:pt x="701" y="1739"/>
                      <a:pt x="701" y="1743"/>
                      <a:pt x="702" y="1748"/>
                    </a:cubicBezTo>
                    <a:cubicBezTo>
                      <a:pt x="703" y="1751"/>
                      <a:pt x="704" y="1754"/>
                      <a:pt x="704" y="1757"/>
                    </a:cubicBezTo>
                    <a:cubicBezTo>
                      <a:pt x="705" y="1758"/>
                      <a:pt x="705" y="1760"/>
                      <a:pt x="704" y="1760"/>
                    </a:cubicBezTo>
                    <a:cubicBezTo>
                      <a:pt x="703" y="1761"/>
                      <a:pt x="702" y="1760"/>
                      <a:pt x="701" y="1759"/>
                    </a:cubicBezTo>
                    <a:cubicBezTo>
                      <a:pt x="698" y="1753"/>
                      <a:pt x="696" y="1747"/>
                      <a:pt x="695" y="1740"/>
                    </a:cubicBezTo>
                    <a:cubicBezTo>
                      <a:pt x="695" y="1738"/>
                      <a:pt x="695" y="1736"/>
                      <a:pt x="695" y="1734"/>
                    </a:cubicBezTo>
                    <a:cubicBezTo>
                      <a:pt x="698" y="1728"/>
                      <a:pt x="698" y="1722"/>
                      <a:pt x="696" y="1716"/>
                    </a:cubicBezTo>
                    <a:cubicBezTo>
                      <a:pt x="696" y="1713"/>
                      <a:pt x="696" y="1710"/>
                      <a:pt x="696" y="1707"/>
                    </a:cubicBezTo>
                    <a:cubicBezTo>
                      <a:pt x="696" y="1706"/>
                      <a:pt x="696" y="1706"/>
                      <a:pt x="696" y="1705"/>
                    </a:cubicBezTo>
                    <a:cubicBezTo>
                      <a:pt x="697" y="1706"/>
                      <a:pt x="699" y="1706"/>
                      <a:pt x="699" y="1707"/>
                    </a:cubicBezTo>
                    <a:cubicBezTo>
                      <a:pt x="700" y="1709"/>
                      <a:pt x="700" y="1711"/>
                      <a:pt x="700" y="1713"/>
                    </a:cubicBezTo>
                    <a:close/>
                    <a:moveTo>
                      <a:pt x="685" y="1548"/>
                    </a:moveTo>
                    <a:cubicBezTo>
                      <a:pt x="686" y="1549"/>
                      <a:pt x="686" y="1549"/>
                      <a:pt x="686" y="1549"/>
                    </a:cubicBezTo>
                    <a:cubicBezTo>
                      <a:pt x="684" y="1549"/>
                      <a:pt x="684" y="1549"/>
                      <a:pt x="684" y="1549"/>
                    </a:cubicBezTo>
                    <a:lnTo>
                      <a:pt x="685" y="1548"/>
                    </a:lnTo>
                    <a:close/>
                    <a:moveTo>
                      <a:pt x="688" y="1565"/>
                    </a:moveTo>
                    <a:cubicBezTo>
                      <a:pt x="693" y="1565"/>
                      <a:pt x="696" y="1567"/>
                      <a:pt x="698" y="1571"/>
                    </a:cubicBezTo>
                    <a:cubicBezTo>
                      <a:pt x="698" y="1571"/>
                      <a:pt x="699" y="1573"/>
                      <a:pt x="698" y="1574"/>
                    </a:cubicBezTo>
                    <a:cubicBezTo>
                      <a:pt x="696" y="1580"/>
                      <a:pt x="693" y="1585"/>
                      <a:pt x="688" y="1590"/>
                    </a:cubicBezTo>
                    <a:cubicBezTo>
                      <a:pt x="687" y="1592"/>
                      <a:pt x="686" y="1594"/>
                      <a:pt x="686" y="1596"/>
                    </a:cubicBezTo>
                    <a:cubicBezTo>
                      <a:pt x="686" y="1597"/>
                      <a:pt x="686" y="1598"/>
                      <a:pt x="685" y="1599"/>
                    </a:cubicBezTo>
                    <a:cubicBezTo>
                      <a:pt x="684" y="1600"/>
                      <a:pt x="683" y="1601"/>
                      <a:pt x="681" y="1601"/>
                    </a:cubicBezTo>
                    <a:cubicBezTo>
                      <a:pt x="680" y="1601"/>
                      <a:pt x="679" y="1601"/>
                      <a:pt x="678" y="1601"/>
                    </a:cubicBezTo>
                    <a:cubicBezTo>
                      <a:pt x="677" y="1601"/>
                      <a:pt x="676" y="1601"/>
                      <a:pt x="675" y="1601"/>
                    </a:cubicBezTo>
                    <a:cubicBezTo>
                      <a:pt x="672" y="1601"/>
                      <a:pt x="670" y="1601"/>
                      <a:pt x="668" y="1601"/>
                    </a:cubicBezTo>
                    <a:cubicBezTo>
                      <a:pt x="667" y="1601"/>
                      <a:pt x="667" y="1600"/>
                      <a:pt x="666" y="1599"/>
                    </a:cubicBezTo>
                    <a:cubicBezTo>
                      <a:pt x="666" y="1598"/>
                      <a:pt x="666" y="1596"/>
                      <a:pt x="666" y="1595"/>
                    </a:cubicBezTo>
                    <a:cubicBezTo>
                      <a:pt x="668" y="1589"/>
                      <a:pt x="668" y="1583"/>
                      <a:pt x="668" y="1576"/>
                    </a:cubicBezTo>
                    <a:cubicBezTo>
                      <a:pt x="668" y="1574"/>
                      <a:pt x="668" y="1573"/>
                      <a:pt x="669" y="1571"/>
                    </a:cubicBezTo>
                    <a:cubicBezTo>
                      <a:pt x="670" y="1570"/>
                      <a:pt x="671" y="1568"/>
                      <a:pt x="672" y="1568"/>
                    </a:cubicBezTo>
                    <a:cubicBezTo>
                      <a:pt x="678" y="1567"/>
                      <a:pt x="683" y="1566"/>
                      <a:pt x="688" y="1565"/>
                    </a:cubicBezTo>
                    <a:close/>
                    <a:moveTo>
                      <a:pt x="677" y="640"/>
                    </a:moveTo>
                    <a:cubicBezTo>
                      <a:pt x="677" y="640"/>
                      <a:pt x="677" y="640"/>
                      <a:pt x="678" y="640"/>
                    </a:cubicBezTo>
                    <a:cubicBezTo>
                      <a:pt x="678" y="640"/>
                      <a:pt x="679" y="640"/>
                      <a:pt x="679" y="640"/>
                    </a:cubicBezTo>
                    <a:cubicBezTo>
                      <a:pt x="679" y="641"/>
                      <a:pt x="679" y="641"/>
                      <a:pt x="679" y="641"/>
                    </a:cubicBezTo>
                    <a:cubicBezTo>
                      <a:pt x="681" y="644"/>
                      <a:pt x="684" y="646"/>
                      <a:pt x="686" y="649"/>
                    </a:cubicBezTo>
                    <a:cubicBezTo>
                      <a:pt x="688" y="650"/>
                      <a:pt x="687" y="652"/>
                      <a:pt x="686" y="653"/>
                    </a:cubicBezTo>
                    <a:cubicBezTo>
                      <a:pt x="683" y="654"/>
                      <a:pt x="680" y="653"/>
                      <a:pt x="678" y="651"/>
                    </a:cubicBezTo>
                    <a:cubicBezTo>
                      <a:pt x="677" y="650"/>
                      <a:pt x="677" y="648"/>
                      <a:pt x="678" y="647"/>
                    </a:cubicBezTo>
                    <a:cubicBezTo>
                      <a:pt x="678" y="646"/>
                      <a:pt x="678" y="646"/>
                      <a:pt x="678" y="645"/>
                    </a:cubicBezTo>
                    <a:cubicBezTo>
                      <a:pt x="678" y="644"/>
                      <a:pt x="679" y="642"/>
                      <a:pt x="679" y="641"/>
                    </a:cubicBezTo>
                    <a:cubicBezTo>
                      <a:pt x="679" y="641"/>
                      <a:pt x="679" y="641"/>
                      <a:pt x="679" y="641"/>
                    </a:cubicBezTo>
                    <a:cubicBezTo>
                      <a:pt x="678" y="641"/>
                      <a:pt x="678" y="640"/>
                      <a:pt x="678" y="640"/>
                    </a:cubicBezTo>
                    <a:cubicBezTo>
                      <a:pt x="677" y="640"/>
                      <a:pt x="676" y="640"/>
                      <a:pt x="676" y="640"/>
                    </a:cubicBezTo>
                    <a:cubicBezTo>
                      <a:pt x="675" y="639"/>
                      <a:pt x="676" y="639"/>
                      <a:pt x="677" y="640"/>
                    </a:cubicBezTo>
                    <a:close/>
                    <a:moveTo>
                      <a:pt x="667" y="611"/>
                    </a:moveTo>
                    <a:cubicBezTo>
                      <a:pt x="667" y="611"/>
                      <a:pt x="668" y="610"/>
                      <a:pt x="668" y="611"/>
                    </a:cubicBezTo>
                    <a:cubicBezTo>
                      <a:pt x="670" y="612"/>
                      <a:pt x="669" y="613"/>
                      <a:pt x="668" y="613"/>
                    </a:cubicBezTo>
                    <a:cubicBezTo>
                      <a:pt x="667" y="613"/>
                      <a:pt x="667" y="612"/>
                      <a:pt x="667" y="612"/>
                    </a:cubicBezTo>
                    <a:cubicBezTo>
                      <a:pt x="667" y="612"/>
                      <a:pt x="667" y="611"/>
                      <a:pt x="667" y="611"/>
                    </a:cubicBezTo>
                    <a:close/>
                    <a:moveTo>
                      <a:pt x="670" y="854"/>
                    </a:moveTo>
                    <a:cubicBezTo>
                      <a:pt x="669" y="854"/>
                      <a:pt x="669" y="855"/>
                      <a:pt x="669" y="855"/>
                    </a:cubicBezTo>
                    <a:cubicBezTo>
                      <a:pt x="669" y="855"/>
                      <a:pt x="668" y="855"/>
                      <a:pt x="668" y="855"/>
                    </a:cubicBezTo>
                    <a:cubicBezTo>
                      <a:pt x="668" y="854"/>
                      <a:pt x="668" y="854"/>
                      <a:pt x="668" y="854"/>
                    </a:cubicBezTo>
                    <a:cubicBezTo>
                      <a:pt x="669" y="854"/>
                      <a:pt x="669" y="854"/>
                      <a:pt x="670" y="854"/>
                    </a:cubicBezTo>
                    <a:close/>
                    <a:moveTo>
                      <a:pt x="629" y="571"/>
                    </a:moveTo>
                    <a:cubicBezTo>
                      <a:pt x="631" y="570"/>
                      <a:pt x="633" y="570"/>
                      <a:pt x="635" y="568"/>
                    </a:cubicBezTo>
                    <a:cubicBezTo>
                      <a:pt x="636" y="567"/>
                      <a:pt x="636" y="567"/>
                      <a:pt x="637" y="566"/>
                    </a:cubicBezTo>
                    <a:cubicBezTo>
                      <a:pt x="637" y="566"/>
                      <a:pt x="637" y="567"/>
                      <a:pt x="637" y="568"/>
                    </a:cubicBezTo>
                    <a:cubicBezTo>
                      <a:pt x="639" y="574"/>
                      <a:pt x="642" y="579"/>
                      <a:pt x="645" y="584"/>
                    </a:cubicBezTo>
                    <a:cubicBezTo>
                      <a:pt x="647" y="585"/>
                      <a:pt x="647" y="588"/>
                      <a:pt x="648" y="590"/>
                    </a:cubicBezTo>
                    <a:cubicBezTo>
                      <a:pt x="647" y="591"/>
                      <a:pt x="646" y="593"/>
                      <a:pt x="645" y="594"/>
                    </a:cubicBezTo>
                    <a:cubicBezTo>
                      <a:pt x="645" y="595"/>
                      <a:pt x="644" y="596"/>
                      <a:pt x="643" y="596"/>
                    </a:cubicBezTo>
                    <a:cubicBezTo>
                      <a:pt x="641" y="596"/>
                      <a:pt x="641" y="595"/>
                      <a:pt x="641" y="594"/>
                    </a:cubicBezTo>
                    <a:cubicBezTo>
                      <a:pt x="640" y="589"/>
                      <a:pt x="638" y="586"/>
                      <a:pt x="633" y="584"/>
                    </a:cubicBezTo>
                    <a:cubicBezTo>
                      <a:pt x="630" y="582"/>
                      <a:pt x="628" y="579"/>
                      <a:pt x="626" y="575"/>
                    </a:cubicBezTo>
                    <a:cubicBezTo>
                      <a:pt x="626" y="573"/>
                      <a:pt x="626" y="571"/>
                      <a:pt x="629" y="571"/>
                    </a:cubicBezTo>
                    <a:close/>
                    <a:moveTo>
                      <a:pt x="639" y="827"/>
                    </a:moveTo>
                    <a:cubicBezTo>
                      <a:pt x="638" y="827"/>
                      <a:pt x="638" y="828"/>
                      <a:pt x="637" y="828"/>
                    </a:cubicBezTo>
                    <a:cubicBezTo>
                      <a:pt x="637" y="827"/>
                      <a:pt x="637" y="827"/>
                      <a:pt x="637" y="826"/>
                    </a:cubicBezTo>
                    <a:cubicBezTo>
                      <a:pt x="637" y="826"/>
                      <a:pt x="638" y="826"/>
                      <a:pt x="638" y="826"/>
                    </a:cubicBezTo>
                    <a:cubicBezTo>
                      <a:pt x="638" y="826"/>
                      <a:pt x="639" y="827"/>
                      <a:pt x="639" y="827"/>
                    </a:cubicBezTo>
                    <a:close/>
                    <a:moveTo>
                      <a:pt x="620" y="534"/>
                    </a:moveTo>
                    <a:cubicBezTo>
                      <a:pt x="621" y="535"/>
                      <a:pt x="622" y="535"/>
                      <a:pt x="623" y="535"/>
                    </a:cubicBezTo>
                    <a:cubicBezTo>
                      <a:pt x="623" y="536"/>
                      <a:pt x="623" y="537"/>
                      <a:pt x="624" y="538"/>
                    </a:cubicBezTo>
                    <a:cubicBezTo>
                      <a:pt x="624" y="538"/>
                      <a:pt x="623" y="538"/>
                      <a:pt x="623" y="539"/>
                    </a:cubicBezTo>
                    <a:cubicBezTo>
                      <a:pt x="622" y="538"/>
                      <a:pt x="621" y="538"/>
                      <a:pt x="620" y="537"/>
                    </a:cubicBezTo>
                    <a:cubicBezTo>
                      <a:pt x="620" y="536"/>
                      <a:pt x="620" y="535"/>
                      <a:pt x="620" y="534"/>
                    </a:cubicBezTo>
                    <a:close/>
                    <a:moveTo>
                      <a:pt x="585" y="442"/>
                    </a:moveTo>
                    <a:cubicBezTo>
                      <a:pt x="586" y="441"/>
                      <a:pt x="586" y="441"/>
                      <a:pt x="587" y="440"/>
                    </a:cubicBezTo>
                    <a:cubicBezTo>
                      <a:pt x="586" y="441"/>
                      <a:pt x="586" y="441"/>
                      <a:pt x="585" y="442"/>
                    </a:cubicBezTo>
                    <a:cubicBezTo>
                      <a:pt x="586" y="443"/>
                      <a:pt x="585" y="443"/>
                      <a:pt x="585" y="442"/>
                    </a:cubicBezTo>
                    <a:cubicBezTo>
                      <a:pt x="585" y="442"/>
                      <a:pt x="585" y="442"/>
                      <a:pt x="585" y="442"/>
                    </a:cubicBezTo>
                    <a:close/>
                    <a:moveTo>
                      <a:pt x="583" y="489"/>
                    </a:moveTo>
                    <a:cubicBezTo>
                      <a:pt x="583" y="489"/>
                      <a:pt x="583" y="489"/>
                      <a:pt x="583" y="489"/>
                    </a:cubicBezTo>
                    <a:cubicBezTo>
                      <a:pt x="583" y="489"/>
                      <a:pt x="583" y="489"/>
                      <a:pt x="583" y="490"/>
                    </a:cubicBezTo>
                    <a:cubicBezTo>
                      <a:pt x="583" y="490"/>
                      <a:pt x="583" y="490"/>
                      <a:pt x="583" y="489"/>
                    </a:cubicBezTo>
                    <a:cubicBezTo>
                      <a:pt x="583" y="489"/>
                      <a:pt x="582" y="489"/>
                      <a:pt x="582" y="489"/>
                    </a:cubicBezTo>
                    <a:cubicBezTo>
                      <a:pt x="582" y="488"/>
                      <a:pt x="582" y="488"/>
                      <a:pt x="582" y="488"/>
                    </a:cubicBezTo>
                    <a:lnTo>
                      <a:pt x="583" y="489"/>
                    </a:lnTo>
                    <a:close/>
                    <a:moveTo>
                      <a:pt x="580" y="596"/>
                    </a:moveTo>
                    <a:cubicBezTo>
                      <a:pt x="579" y="595"/>
                      <a:pt x="579" y="594"/>
                      <a:pt x="579" y="593"/>
                    </a:cubicBezTo>
                    <a:cubicBezTo>
                      <a:pt x="580" y="589"/>
                      <a:pt x="582" y="585"/>
                      <a:pt x="586" y="583"/>
                    </a:cubicBezTo>
                    <a:cubicBezTo>
                      <a:pt x="586" y="583"/>
                      <a:pt x="587" y="583"/>
                      <a:pt x="587" y="583"/>
                    </a:cubicBezTo>
                    <a:cubicBezTo>
                      <a:pt x="588" y="583"/>
                      <a:pt x="589" y="584"/>
                      <a:pt x="590" y="584"/>
                    </a:cubicBezTo>
                    <a:cubicBezTo>
                      <a:pt x="594" y="587"/>
                      <a:pt x="597" y="590"/>
                      <a:pt x="600" y="592"/>
                    </a:cubicBezTo>
                    <a:cubicBezTo>
                      <a:pt x="601" y="593"/>
                      <a:pt x="602" y="594"/>
                      <a:pt x="603" y="595"/>
                    </a:cubicBezTo>
                    <a:cubicBezTo>
                      <a:pt x="610" y="602"/>
                      <a:pt x="609" y="609"/>
                      <a:pt x="600" y="614"/>
                    </a:cubicBezTo>
                    <a:cubicBezTo>
                      <a:pt x="600" y="614"/>
                      <a:pt x="599" y="615"/>
                      <a:pt x="599" y="615"/>
                    </a:cubicBezTo>
                    <a:cubicBezTo>
                      <a:pt x="596" y="616"/>
                      <a:pt x="594" y="616"/>
                      <a:pt x="593" y="615"/>
                    </a:cubicBezTo>
                    <a:cubicBezTo>
                      <a:pt x="588" y="609"/>
                      <a:pt x="584" y="602"/>
                      <a:pt x="580" y="596"/>
                    </a:cubicBezTo>
                    <a:close/>
                    <a:moveTo>
                      <a:pt x="601" y="978"/>
                    </a:moveTo>
                    <a:cubicBezTo>
                      <a:pt x="601" y="979"/>
                      <a:pt x="599" y="980"/>
                      <a:pt x="598" y="980"/>
                    </a:cubicBezTo>
                    <a:cubicBezTo>
                      <a:pt x="597" y="981"/>
                      <a:pt x="595" y="980"/>
                      <a:pt x="594" y="980"/>
                    </a:cubicBezTo>
                    <a:cubicBezTo>
                      <a:pt x="593" y="980"/>
                      <a:pt x="592" y="980"/>
                      <a:pt x="592" y="980"/>
                    </a:cubicBezTo>
                    <a:cubicBezTo>
                      <a:pt x="590" y="980"/>
                      <a:pt x="588" y="980"/>
                      <a:pt x="586" y="980"/>
                    </a:cubicBezTo>
                    <a:cubicBezTo>
                      <a:pt x="584" y="980"/>
                      <a:pt x="583" y="979"/>
                      <a:pt x="583" y="977"/>
                    </a:cubicBezTo>
                    <a:cubicBezTo>
                      <a:pt x="584" y="976"/>
                      <a:pt x="585" y="974"/>
                      <a:pt x="586" y="974"/>
                    </a:cubicBezTo>
                    <a:cubicBezTo>
                      <a:pt x="590" y="971"/>
                      <a:pt x="595" y="972"/>
                      <a:pt x="600" y="972"/>
                    </a:cubicBezTo>
                    <a:cubicBezTo>
                      <a:pt x="603" y="972"/>
                      <a:pt x="604" y="975"/>
                      <a:pt x="601" y="978"/>
                    </a:cubicBezTo>
                    <a:close/>
                    <a:moveTo>
                      <a:pt x="760" y="961"/>
                    </a:moveTo>
                    <a:cubicBezTo>
                      <a:pt x="758" y="962"/>
                      <a:pt x="756" y="963"/>
                      <a:pt x="754" y="964"/>
                    </a:cubicBezTo>
                    <a:cubicBezTo>
                      <a:pt x="751" y="966"/>
                      <a:pt x="747" y="968"/>
                      <a:pt x="743" y="966"/>
                    </a:cubicBezTo>
                    <a:cubicBezTo>
                      <a:pt x="738" y="964"/>
                      <a:pt x="734" y="965"/>
                      <a:pt x="729" y="967"/>
                    </a:cubicBezTo>
                    <a:cubicBezTo>
                      <a:pt x="726" y="968"/>
                      <a:pt x="722" y="968"/>
                      <a:pt x="719" y="967"/>
                    </a:cubicBezTo>
                    <a:cubicBezTo>
                      <a:pt x="713" y="965"/>
                      <a:pt x="707" y="963"/>
                      <a:pt x="700" y="960"/>
                    </a:cubicBezTo>
                    <a:cubicBezTo>
                      <a:pt x="699" y="960"/>
                      <a:pt x="698" y="959"/>
                      <a:pt x="696" y="958"/>
                    </a:cubicBezTo>
                    <a:cubicBezTo>
                      <a:pt x="695" y="957"/>
                      <a:pt x="695" y="956"/>
                      <a:pt x="694" y="956"/>
                    </a:cubicBezTo>
                    <a:cubicBezTo>
                      <a:pt x="688" y="955"/>
                      <a:pt x="682" y="952"/>
                      <a:pt x="677" y="951"/>
                    </a:cubicBezTo>
                    <a:cubicBezTo>
                      <a:pt x="666" y="950"/>
                      <a:pt x="655" y="952"/>
                      <a:pt x="644" y="956"/>
                    </a:cubicBezTo>
                    <a:cubicBezTo>
                      <a:pt x="640" y="957"/>
                      <a:pt x="637" y="960"/>
                      <a:pt x="634" y="964"/>
                    </a:cubicBezTo>
                    <a:cubicBezTo>
                      <a:pt x="632" y="966"/>
                      <a:pt x="629" y="967"/>
                      <a:pt x="627" y="966"/>
                    </a:cubicBezTo>
                    <a:cubicBezTo>
                      <a:pt x="621" y="964"/>
                      <a:pt x="615" y="965"/>
                      <a:pt x="609" y="965"/>
                    </a:cubicBezTo>
                    <a:cubicBezTo>
                      <a:pt x="600" y="965"/>
                      <a:pt x="594" y="962"/>
                      <a:pt x="590" y="954"/>
                    </a:cubicBezTo>
                    <a:cubicBezTo>
                      <a:pt x="589" y="951"/>
                      <a:pt x="588" y="949"/>
                      <a:pt x="587" y="946"/>
                    </a:cubicBezTo>
                    <a:cubicBezTo>
                      <a:pt x="586" y="945"/>
                      <a:pt x="586" y="943"/>
                      <a:pt x="587" y="941"/>
                    </a:cubicBezTo>
                    <a:cubicBezTo>
                      <a:pt x="588" y="938"/>
                      <a:pt x="588" y="934"/>
                      <a:pt x="591" y="931"/>
                    </a:cubicBezTo>
                    <a:cubicBezTo>
                      <a:pt x="594" y="928"/>
                      <a:pt x="596" y="925"/>
                      <a:pt x="596" y="921"/>
                    </a:cubicBezTo>
                    <a:cubicBezTo>
                      <a:pt x="596" y="918"/>
                      <a:pt x="596" y="914"/>
                      <a:pt x="596" y="911"/>
                    </a:cubicBezTo>
                    <a:cubicBezTo>
                      <a:pt x="597" y="909"/>
                      <a:pt x="598" y="907"/>
                      <a:pt x="600" y="906"/>
                    </a:cubicBezTo>
                    <a:cubicBezTo>
                      <a:pt x="604" y="905"/>
                      <a:pt x="606" y="902"/>
                      <a:pt x="607" y="898"/>
                    </a:cubicBezTo>
                    <a:cubicBezTo>
                      <a:pt x="607" y="895"/>
                      <a:pt x="608" y="893"/>
                      <a:pt x="609" y="891"/>
                    </a:cubicBezTo>
                    <a:cubicBezTo>
                      <a:pt x="612" y="887"/>
                      <a:pt x="616" y="882"/>
                      <a:pt x="620" y="877"/>
                    </a:cubicBezTo>
                    <a:cubicBezTo>
                      <a:pt x="621" y="875"/>
                      <a:pt x="625" y="874"/>
                      <a:pt x="627" y="875"/>
                    </a:cubicBezTo>
                    <a:cubicBezTo>
                      <a:pt x="628" y="876"/>
                      <a:pt x="628" y="876"/>
                      <a:pt x="629" y="876"/>
                    </a:cubicBezTo>
                    <a:cubicBezTo>
                      <a:pt x="634" y="881"/>
                      <a:pt x="640" y="883"/>
                      <a:pt x="648" y="883"/>
                    </a:cubicBezTo>
                    <a:cubicBezTo>
                      <a:pt x="650" y="883"/>
                      <a:pt x="651" y="886"/>
                      <a:pt x="649" y="887"/>
                    </a:cubicBezTo>
                    <a:cubicBezTo>
                      <a:pt x="648" y="889"/>
                      <a:pt x="646" y="890"/>
                      <a:pt x="645" y="892"/>
                    </a:cubicBezTo>
                    <a:cubicBezTo>
                      <a:pt x="644" y="893"/>
                      <a:pt x="644" y="895"/>
                      <a:pt x="646" y="896"/>
                    </a:cubicBezTo>
                    <a:cubicBezTo>
                      <a:pt x="647" y="896"/>
                      <a:pt x="648" y="897"/>
                      <a:pt x="649" y="897"/>
                    </a:cubicBezTo>
                    <a:cubicBezTo>
                      <a:pt x="652" y="899"/>
                      <a:pt x="654" y="901"/>
                      <a:pt x="654" y="905"/>
                    </a:cubicBezTo>
                    <a:cubicBezTo>
                      <a:pt x="655" y="909"/>
                      <a:pt x="659" y="911"/>
                      <a:pt x="663" y="909"/>
                    </a:cubicBezTo>
                    <a:cubicBezTo>
                      <a:pt x="664" y="909"/>
                      <a:pt x="666" y="908"/>
                      <a:pt x="667" y="907"/>
                    </a:cubicBezTo>
                    <a:cubicBezTo>
                      <a:pt x="670" y="906"/>
                      <a:pt x="673" y="904"/>
                      <a:pt x="676" y="903"/>
                    </a:cubicBezTo>
                    <a:cubicBezTo>
                      <a:pt x="680" y="900"/>
                      <a:pt x="684" y="899"/>
                      <a:pt x="689" y="899"/>
                    </a:cubicBezTo>
                    <a:cubicBezTo>
                      <a:pt x="690" y="899"/>
                      <a:pt x="691" y="898"/>
                      <a:pt x="692" y="898"/>
                    </a:cubicBezTo>
                    <a:cubicBezTo>
                      <a:pt x="693" y="897"/>
                      <a:pt x="694" y="895"/>
                      <a:pt x="693" y="894"/>
                    </a:cubicBezTo>
                    <a:cubicBezTo>
                      <a:pt x="693" y="892"/>
                      <a:pt x="691" y="891"/>
                      <a:pt x="690" y="891"/>
                    </a:cubicBezTo>
                    <a:cubicBezTo>
                      <a:pt x="689" y="891"/>
                      <a:pt x="689" y="891"/>
                      <a:pt x="688" y="891"/>
                    </a:cubicBezTo>
                    <a:cubicBezTo>
                      <a:pt x="676" y="892"/>
                      <a:pt x="676" y="892"/>
                      <a:pt x="669" y="883"/>
                    </a:cubicBezTo>
                    <a:cubicBezTo>
                      <a:pt x="668" y="883"/>
                      <a:pt x="668" y="883"/>
                      <a:pt x="668" y="883"/>
                    </a:cubicBezTo>
                    <a:cubicBezTo>
                      <a:pt x="668" y="882"/>
                      <a:pt x="668" y="882"/>
                      <a:pt x="668" y="882"/>
                    </a:cubicBezTo>
                    <a:cubicBezTo>
                      <a:pt x="668" y="882"/>
                      <a:pt x="668" y="882"/>
                      <a:pt x="669" y="883"/>
                    </a:cubicBezTo>
                    <a:cubicBezTo>
                      <a:pt x="669" y="883"/>
                      <a:pt x="669" y="883"/>
                      <a:pt x="669" y="883"/>
                    </a:cubicBezTo>
                    <a:cubicBezTo>
                      <a:pt x="673" y="878"/>
                      <a:pt x="678" y="874"/>
                      <a:pt x="685" y="873"/>
                    </a:cubicBezTo>
                    <a:cubicBezTo>
                      <a:pt x="689" y="872"/>
                      <a:pt x="692" y="871"/>
                      <a:pt x="695" y="868"/>
                    </a:cubicBezTo>
                    <a:cubicBezTo>
                      <a:pt x="701" y="863"/>
                      <a:pt x="707" y="862"/>
                      <a:pt x="715" y="863"/>
                    </a:cubicBezTo>
                    <a:cubicBezTo>
                      <a:pt x="715" y="863"/>
                      <a:pt x="716" y="863"/>
                      <a:pt x="717" y="863"/>
                    </a:cubicBezTo>
                    <a:cubicBezTo>
                      <a:pt x="717" y="863"/>
                      <a:pt x="717" y="863"/>
                      <a:pt x="717" y="863"/>
                    </a:cubicBezTo>
                    <a:cubicBezTo>
                      <a:pt x="718" y="862"/>
                      <a:pt x="718" y="862"/>
                      <a:pt x="718" y="862"/>
                    </a:cubicBezTo>
                    <a:cubicBezTo>
                      <a:pt x="718" y="863"/>
                      <a:pt x="718" y="863"/>
                      <a:pt x="718" y="863"/>
                    </a:cubicBezTo>
                    <a:cubicBezTo>
                      <a:pt x="718" y="863"/>
                      <a:pt x="717" y="863"/>
                      <a:pt x="717" y="863"/>
                    </a:cubicBezTo>
                    <a:cubicBezTo>
                      <a:pt x="715" y="865"/>
                      <a:pt x="712" y="868"/>
                      <a:pt x="709" y="871"/>
                    </a:cubicBezTo>
                    <a:cubicBezTo>
                      <a:pt x="707" y="872"/>
                      <a:pt x="708" y="874"/>
                      <a:pt x="709" y="877"/>
                    </a:cubicBezTo>
                    <a:cubicBezTo>
                      <a:pt x="709" y="878"/>
                      <a:pt x="710" y="880"/>
                      <a:pt x="709" y="881"/>
                    </a:cubicBezTo>
                    <a:cubicBezTo>
                      <a:pt x="706" y="886"/>
                      <a:pt x="704" y="891"/>
                      <a:pt x="699" y="894"/>
                    </a:cubicBezTo>
                    <a:cubicBezTo>
                      <a:pt x="699" y="894"/>
                      <a:pt x="698" y="896"/>
                      <a:pt x="699" y="897"/>
                    </a:cubicBezTo>
                    <a:cubicBezTo>
                      <a:pt x="702" y="902"/>
                      <a:pt x="705" y="905"/>
                      <a:pt x="711" y="907"/>
                    </a:cubicBezTo>
                    <a:cubicBezTo>
                      <a:pt x="718" y="909"/>
                      <a:pt x="724" y="913"/>
                      <a:pt x="729" y="918"/>
                    </a:cubicBezTo>
                    <a:cubicBezTo>
                      <a:pt x="736" y="924"/>
                      <a:pt x="743" y="928"/>
                      <a:pt x="751" y="932"/>
                    </a:cubicBezTo>
                    <a:cubicBezTo>
                      <a:pt x="759" y="936"/>
                      <a:pt x="763" y="943"/>
                      <a:pt x="764" y="952"/>
                    </a:cubicBezTo>
                    <a:cubicBezTo>
                      <a:pt x="764" y="956"/>
                      <a:pt x="763" y="959"/>
                      <a:pt x="760" y="961"/>
                    </a:cubicBezTo>
                    <a:close/>
                    <a:moveTo>
                      <a:pt x="826" y="704"/>
                    </a:moveTo>
                    <a:cubicBezTo>
                      <a:pt x="827" y="703"/>
                      <a:pt x="827" y="703"/>
                      <a:pt x="827" y="703"/>
                    </a:cubicBezTo>
                    <a:cubicBezTo>
                      <a:pt x="827" y="704"/>
                      <a:pt x="827" y="704"/>
                      <a:pt x="827" y="704"/>
                    </a:cubicBezTo>
                    <a:lnTo>
                      <a:pt x="826" y="704"/>
                    </a:lnTo>
                    <a:close/>
                    <a:moveTo>
                      <a:pt x="937" y="1032"/>
                    </a:moveTo>
                    <a:cubicBezTo>
                      <a:pt x="929" y="1033"/>
                      <a:pt x="922" y="1034"/>
                      <a:pt x="915" y="1034"/>
                    </a:cubicBezTo>
                    <a:cubicBezTo>
                      <a:pt x="914" y="1035"/>
                      <a:pt x="912" y="1035"/>
                      <a:pt x="910" y="1035"/>
                    </a:cubicBezTo>
                    <a:cubicBezTo>
                      <a:pt x="903" y="1034"/>
                      <a:pt x="895" y="1033"/>
                      <a:pt x="889" y="1027"/>
                    </a:cubicBezTo>
                    <a:cubicBezTo>
                      <a:pt x="887" y="1025"/>
                      <a:pt x="885" y="1024"/>
                      <a:pt x="882" y="1024"/>
                    </a:cubicBezTo>
                    <a:cubicBezTo>
                      <a:pt x="880" y="1023"/>
                      <a:pt x="878" y="1023"/>
                      <a:pt x="876" y="1022"/>
                    </a:cubicBezTo>
                    <a:cubicBezTo>
                      <a:pt x="874" y="1022"/>
                      <a:pt x="872" y="1021"/>
                      <a:pt x="872" y="1019"/>
                    </a:cubicBezTo>
                    <a:cubicBezTo>
                      <a:pt x="869" y="1012"/>
                      <a:pt x="866" y="1005"/>
                      <a:pt x="869" y="997"/>
                    </a:cubicBezTo>
                    <a:cubicBezTo>
                      <a:pt x="870" y="994"/>
                      <a:pt x="872" y="990"/>
                      <a:pt x="872" y="986"/>
                    </a:cubicBezTo>
                    <a:cubicBezTo>
                      <a:pt x="873" y="981"/>
                      <a:pt x="876" y="977"/>
                      <a:pt x="880" y="974"/>
                    </a:cubicBezTo>
                    <a:cubicBezTo>
                      <a:pt x="881" y="974"/>
                      <a:pt x="881" y="972"/>
                      <a:pt x="880" y="971"/>
                    </a:cubicBezTo>
                    <a:cubicBezTo>
                      <a:pt x="879" y="971"/>
                      <a:pt x="878" y="970"/>
                      <a:pt x="877" y="970"/>
                    </a:cubicBezTo>
                    <a:cubicBezTo>
                      <a:pt x="872" y="968"/>
                      <a:pt x="868" y="964"/>
                      <a:pt x="866" y="959"/>
                    </a:cubicBezTo>
                    <a:cubicBezTo>
                      <a:pt x="863" y="953"/>
                      <a:pt x="859" y="949"/>
                      <a:pt x="854" y="945"/>
                    </a:cubicBezTo>
                    <a:cubicBezTo>
                      <a:pt x="847" y="940"/>
                      <a:pt x="842" y="933"/>
                      <a:pt x="841" y="925"/>
                    </a:cubicBezTo>
                    <a:cubicBezTo>
                      <a:pt x="839" y="918"/>
                      <a:pt x="836" y="912"/>
                      <a:pt x="830" y="907"/>
                    </a:cubicBezTo>
                    <a:cubicBezTo>
                      <a:pt x="827" y="905"/>
                      <a:pt x="827" y="901"/>
                      <a:pt x="828" y="898"/>
                    </a:cubicBezTo>
                    <a:cubicBezTo>
                      <a:pt x="829" y="895"/>
                      <a:pt x="830" y="892"/>
                      <a:pt x="831" y="889"/>
                    </a:cubicBezTo>
                    <a:cubicBezTo>
                      <a:pt x="832" y="886"/>
                      <a:pt x="834" y="884"/>
                      <a:pt x="836" y="883"/>
                    </a:cubicBezTo>
                    <a:cubicBezTo>
                      <a:pt x="842" y="881"/>
                      <a:pt x="847" y="878"/>
                      <a:pt x="851" y="873"/>
                    </a:cubicBezTo>
                    <a:cubicBezTo>
                      <a:pt x="852" y="871"/>
                      <a:pt x="853" y="870"/>
                      <a:pt x="854" y="869"/>
                    </a:cubicBezTo>
                    <a:cubicBezTo>
                      <a:pt x="860" y="866"/>
                      <a:pt x="867" y="862"/>
                      <a:pt x="873" y="859"/>
                    </a:cubicBezTo>
                    <a:cubicBezTo>
                      <a:pt x="874" y="858"/>
                      <a:pt x="876" y="857"/>
                      <a:pt x="877" y="858"/>
                    </a:cubicBezTo>
                    <a:cubicBezTo>
                      <a:pt x="883" y="860"/>
                      <a:pt x="888" y="860"/>
                      <a:pt x="893" y="859"/>
                    </a:cubicBezTo>
                    <a:cubicBezTo>
                      <a:pt x="896" y="859"/>
                      <a:pt x="898" y="861"/>
                      <a:pt x="900" y="864"/>
                    </a:cubicBezTo>
                    <a:cubicBezTo>
                      <a:pt x="901" y="866"/>
                      <a:pt x="902" y="869"/>
                      <a:pt x="902" y="872"/>
                    </a:cubicBezTo>
                    <a:cubicBezTo>
                      <a:pt x="901" y="875"/>
                      <a:pt x="900" y="878"/>
                      <a:pt x="900" y="881"/>
                    </a:cubicBezTo>
                    <a:cubicBezTo>
                      <a:pt x="900" y="883"/>
                      <a:pt x="899" y="884"/>
                      <a:pt x="897" y="885"/>
                    </a:cubicBezTo>
                    <a:cubicBezTo>
                      <a:pt x="894" y="885"/>
                      <a:pt x="892" y="885"/>
                      <a:pt x="889" y="885"/>
                    </a:cubicBezTo>
                    <a:cubicBezTo>
                      <a:pt x="882" y="886"/>
                      <a:pt x="880" y="888"/>
                      <a:pt x="881" y="896"/>
                    </a:cubicBezTo>
                    <a:cubicBezTo>
                      <a:pt x="881" y="900"/>
                      <a:pt x="881" y="900"/>
                      <a:pt x="878" y="901"/>
                    </a:cubicBezTo>
                    <a:cubicBezTo>
                      <a:pt x="878" y="901"/>
                      <a:pt x="877" y="901"/>
                      <a:pt x="876" y="901"/>
                    </a:cubicBezTo>
                    <a:cubicBezTo>
                      <a:pt x="872" y="903"/>
                      <a:pt x="871" y="904"/>
                      <a:pt x="874" y="906"/>
                    </a:cubicBezTo>
                    <a:cubicBezTo>
                      <a:pt x="877" y="910"/>
                      <a:pt x="881" y="913"/>
                      <a:pt x="883" y="918"/>
                    </a:cubicBezTo>
                    <a:cubicBezTo>
                      <a:pt x="887" y="925"/>
                      <a:pt x="893" y="930"/>
                      <a:pt x="902" y="933"/>
                    </a:cubicBezTo>
                    <a:cubicBezTo>
                      <a:pt x="904" y="933"/>
                      <a:pt x="905" y="935"/>
                      <a:pt x="905" y="937"/>
                    </a:cubicBezTo>
                    <a:cubicBezTo>
                      <a:pt x="905" y="938"/>
                      <a:pt x="905" y="940"/>
                      <a:pt x="905" y="941"/>
                    </a:cubicBezTo>
                    <a:cubicBezTo>
                      <a:pt x="904" y="946"/>
                      <a:pt x="905" y="951"/>
                      <a:pt x="908" y="955"/>
                    </a:cubicBezTo>
                    <a:cubicBezTo>
                      <a:pt x="912" y="959"/>
                      <a:pt x="913" y="964"/>
                      <a:pt x="912" y="970"/>
                    </a:cubicBezTo>
                    <a:cubicBezTo>
                      <a:pt x="912" y="972"/>
                      <a:pt x="912" y="975"/>
                      <a:pt x="913" y="977"/>
                    </a:cubicBezTo>
                    <a:cubicBezTo>
                      <a:pt x="914" y="980"/>
                      <a:pt x="916" y="983"/>
                      <a:pt x="920" y="983"/>
                    </a:cubicBezTo>
                    <a:cubicBezTo>
                      <a:pt x="921" y="983"/>
                      <a:pt x="923" y="983"/>
                      <a:pt x="924" y="984"/>
                    </a:cubicBezTo>
                    <a:cubicBezTo>
                      <a:pt x="925" y="986"/>
                      <a:pt x="924" y="987"/>
                      <a:pt x="924" y="989"/>
                    </a:cubicBezTo>
                    <a:cubicBezTo>
                      <a:pt x="924" y="989"/>
                      <a:pt x="923" y="990"/>
                      <a:pt x="924" y="990"/>
                    </a:cubicBezTo>
                    <a:cubicBezTo>
                      <a:pt x="925" y="992"/>
                      <a:pt x="926" y="993"/>
                      <a:pt x="927" y="994"/>
                    </a:cubicBezTo>
                    <a:cubicBezTo>
                      <a:pt x="931" y="997"/>
                      <a:pt x="933" y="1001"/>
                      <a:pt x="932" y="1005"/>
                    </a:cubicBezTo>
                    <a:cubicBezTo>
                      <a:pt x="932" y="1014"/>
                      <a:pt x="935" y="1021"/>
                      <a:pt x="938" y="1029"/>
                    </a:cubicBezTo>
                    <a:cubicBezTo>
                      <a:pt x="938" y="1031"/>
                      <a:pt x="938" y="1032"/>
                      <a:pt x="937" y="1032"/>
                    </a:cubicBezTo>
                    <a:close/>
                    <a:moveTo>
                      <a:pt x="973" y="332"/>
                    </a:moveTo>
                    <a:cubicBezTo>
                      <a:pt x="972" y="332"/>
                      <a:pt x="972" y="332"/>
                      <a:pt x="972" y="332"/>
                    </a:cubicBezTo>
                    <a:cubicBezTo>
                      <a:pt x="973" y="331"/>
                      <a:pt x="973" y="331"/>
                      <a:pt x="973" y="331"/>
                    </a:cubicBezTo>
                    <a:lnTo>
                      <a:pt x="973" y="332"/>
                    </a:lnTo>
                    <a:close/>
                    <a:moveTo>
                      <a:pt x="1001" y="897"/>
                    </a:moveTo>
                    <a:cubicBezTo>
                      <a:pt x="1000" y="900"/>
                      <a:pt x="994" y="902"/>
                      <a:pt x="991" y="901"/>
                    </a:cubicBezTo>
                    <a:cubicBezTo>
                      <a:pt x="988" y="900"/>
                      <a:pt x="984" y="899"/>
                      <a:pt x="980" y="898"/>
                    </a:cubicBezTo>
                    <a:cubicBezTo>
                      <a:pt x="978" y="897"/>
                      <a:pt x="978" y="895"/>
                      <a:pt x="977" y="893"/>
                    </a:cubicBezTo>
                    <a:cubicBezTo>
                      <a:pt x="976" y="882"/>
                      <a:pt x="987" y="872"/>
                      <a:pt x="997" y="873"/>
                    </a:cubicBezTo>
                    <a:cubicBezTo>
                      <a:pt x="999" y="874"/>
                      <a:pt x="1001" y="874"/>
                      <a:pt x="1002" y="877"/>
                    </a:cubicBezTo>
                    <a:cubicBezTo>
                      <a:pt x="1003" y="879"/>
                      <a:pt x="1004" y="882"/>
                      <a:pt x="1005" y="884"/>
                    </a:cubicBezTo>
                    <a:cubicBezTo>
                      <a:pt x="1003" y="888"/>
                      <a:pt x="1002" y="893"/>
                      <a:pt x="1001" y="897"/>
                    </a:cubicBezTo>
                    <a:close/>
                    <a:moveTo>
                      <a:pt x="1070" y="375"/>
                    </a:moveTo>
                    <a:cubicBezTo>
                      <a:pt x="1070" y="375"/>
                      <a:pt x="1070" y="375"/>
                      <a:pt x="1069" y="375"/>
                    </a:cubicBezTo>
                    <a:cubicBezTo>
                      <a:pt x="1066" y="369"/>
                      <a:pt x="1061" y="364"/>
                      <a:pt x="1057" y="358"/>
                    </a:cubicBezTo>
                    <a:cubicBezTo>
                      <a:pt x="1056" y="358"/>
                      <a:pt x="1056" y="357"/>
                      <a:pt x="1057" y="357"/>
                    </a:cubicBezTo>
                    <a:cubicBezTo>
                      <a:pt x="1057" y="356"/>
                      <a:pt x="1059" y="355"/>
                      <a:pt x="1059" y="356"/>
                    </a:cubicBezTo>
                    <a:cubicBezTo>
                      <a:pt x="1061" y="356"/>
                      <a:pt x="1063" y="357"/>
                      <a:pt x="1065" y="358"/>
                    </a:cubicBezTo>
                    <a:cubicBezTo>
                      <a:pt x="1067" y="360"/>
                      <a:pt x="1069" y="363"/>
                      <a:pt x="1071" y="366"/>
                    </a:cubicBezTo>
                    <a:cubicBezTo>
                      <a:pt x="1073" y="367"/>
                      <a:pt x="1072" y="372"/>
                      <a:pt x="1070" y="375"/>
                    </a:cubicBezTo>
                    <a:close/>
                    <a:moveTo>
                      <a:pt x="1075" y="388"/>
                    </a:moveTo>
                    <a:cubicBezTo>
                      <a:pt x="1075" y="388"/>
                      <a:pt x="1074" y="388"/>
                      <a:pt x="1074" y="387"/>
                    </a:cubicBezTo>
                    <a:cubicBezTo>
                      <a:pt x="1074" y="386"/>
                      <a:pt x="1074" y="386"/>
                      <a:pt x="1076" y="387"/>
                    </a:cubicBezTo>
                    <a:cubicBezTo>
                      <a:pt x="1075" y="387"/>
                      <a:pt x="1075" y="388"/>
                      <a:pt x="1075" y="388"/>
                    </a:cubicBezTo>
                    <a:close/>
                    <a:moveTo>
                      <a:pt x="1100" y="956"/>
                    </a:moveTo>
                    <a:cubicBezTo>
                      <a:pt x="1099" y="955"/>
                      <a:pt x="1099" y="955"/>
                      <a:pt x="1099" y="955"/>
                    </a:cubicBezTo>
                    <a:cubicBezTo>
                      <a:pt x="1100" y="955"/>
                      <a:pt x="1100" y="955"/>
                      <a:pt x="1100" y="955"/>
                    </a:cubicBezTo>
                    <a:lnTo>
                      <a:pt x="1100" y="956"/>
                    </a:lnTo>
                    <a:close/>
                    <a:moveTo>
                      <a:pt x="1108" y="307"/>
                    </a:moveTo>
                    <a:cubicBezTo>
                      <a:pt x="1107" y="309"/>
                      <a:pt x="1105" y="309"/>
                      <a:pt x="1104" y="308"/>
                    </a:cubicBezTo>
                    <a:cubicBezTo>
                      <a:pt x="1104" y="308"/>
                      <a:pt x="1104" y="307"/>
                      <a:pt x="1104" y="307"/>
                    </a:cubicBezTo>
                    <a:cubicBezTo>
                      <a:pt x="1105" y="305"/>
                      <a:pt x="1106" y="304"/>
                      <a:pt x="1108" y="304"/>
                    </a:cubicBezTo>
                    <a:cubicBezTo>
                      <a:pt x="1108" y="305"/>
                      <a:pt x="1108" y="305"/>
                      <a:pt x="1108" y="306"/>
                    </a:cubicBezTo>
                    <a:cubicBezTo>
                      <a:pt x="1108" y="306"/>
                      <a:pt x="1108" y="307"/>
                      <a:pt x="1108" y="307"/>
                    </a:cubicBezTo>
                    <a:close/>
                    <a:moveTo>
                      <a:pt x="1177" y="78"/>
                    </a:moveTo>
                    <a:cubicBezTo>
                      <a:pt x="1179" y="79"/>
                      <a:pt x="1180" y="80"/>
                      <a:pt x="1181" y="81"/>
                    </a:cubicBezTo>
                    <a:cubicBezTo>
                      <a:pt x="1181" y="82"/>
                      <a:pt x="1181" y="82"/>
                      <a:pt x="1181" y="82"/>
                    </a:cubicBezTo>
                    <a:cubicBezTo>
                      <a:pt x="1181" y="82"/>
                      <a:pt x="1181" y="82"/>
                      <a:pt x="1181" y="82"/>
                    </a:cubicBezTo>
                    <a:cubicBezTo>
                      <a:pt x="1179" y="81"/>
                      <a:pt x="1178" y="80"/>
                      <a:pt x="1177" y="79"/>
                    </a:cubicBezTo>
                    <a:cubicBezTo>
                      <a:pt x="1177" y="78"/>
                      <a:pt x="1177" y="78"/>
                      <a:pt x="1176" y="78"/>
                    </a:cubicBezTo>
                    <a:cubicBezTo>
                      <a:pt x="1177" y="78"/>
                      <a:pt x="1177" y="78"/>
                      <a:pt x="1177" y="78"/>
                    </a:cubicBezTo>
                    <a:close/>
                    <a:moveTo>
                      <a:pt x="1176" y="688"/>
                    </a:moveTo>
                    <a:cubicBezTo>
                      <a:pt x="1177" y="688"/>
                      <a:pt x="1177" y="688"/>
                      <a:pt x="1177" y="689"/>
                    </a:cubicBezTo>
                    <a:cubicBezTo>
                      <a:pt x="1177" y="689"/>
                      <a:pt x="1176" y="690"/>
                      <a:pt x="1176" y="690"/>
                    </a:cubicBezTo>
                    <a:cubicBezTo>
                      <a:pt x="1175" y="690"/>
                      <a:pt x="1174" y="690"/>
                      <a:pt x="1173" y="690"/>
                    </a:cubicBezTo>
                    <a:cubicBezTo>
                      <a:pt x="1173" y="689"/>
                      <a:pt x="1172" y="689"/>
                      <a:pt x="1172" y="689"/>
                    </a:cubicBezTo>
                    <a:cubicBezTo>
                      <a:pt x="1173" y="688"/>
                      <a:pt x="1175" y="688"/>
                      <a:pt x="1176" y="688"/>
                    </a:cubicBezTo>
                    <a:close/>
                    <a:moveTo>
                      <a:pt x="1180" y="856"/>
                    </a:moveTo>
                    <a:cubicBezTo>
                      <a:pt x="1177" y="860"/>
                      <a:pt x="1175" y="864"/>
                      <a:pt x="1174" y="869"/>
                    </a:cubicBezTo>
                    <a:cubicBezTo>
                      <a:pt x="1173" y="869"/>
                      <a:pt x="1172" y="870"/>
                      <a:pt x="1171" y="870"/>
                    </a:cubicBezTo>
                    <a:cubicBezTo>
                      <a:pt x="1170" y="871"/>
                      <a:pt x="1168" y="869"/>
                      <a:pt x="1168" y="867"/>
                    </a:cubicBezTo>
                    <a:cubicBezTo>
                      <a:pt x="1168" y="867"/>
                      <a:pt x="1168" y="866"/>
                      <a:pt x="1168" y="866"/>
                    </a:cubicBezTo>
                    <a:cubicBezTo>
                      <a:pt x="1168" y="861"/>
                      <a:pt x="1169" y="857"/>
                      <a:pt x="1172" y="854"/>
                    </a:cubicBezTo>
                    <a:cubicBezTo>
                      <a:pt x="1174" y="852"/>
                      <a:pt x="1176" y="850"/>
                      <a:pt x="1178" y="848"/>
                    </a:cubicBezTo>
                    <a:cubicBezTo>
                      <a:pt x="1179" y="847"/>
                      <a:pt x="1181" y="847"/>
                      <a:pt x="1182" y="847"/>
                    </a:cubicBezTo>
                    <a:cubicBezTo>
                      <a:pt x="1183" y="847"/>
                      <a:pt x="1184" y="849"/>
                      <a:pt x="1184" y="849"/>
                    </a:cubicBezTo>
                    <a:cubicBezTo>
                      <a:pt x="1183" y="851"/>
                      <a:pt x="1182" y="854"/>
                      <a:pt x="1180" y="856"/>
                    </a:cubicBezTo>
                    <a:close/>
                    <a:moveTo>
                      <a:pt x="1201" y="24"/>
                    </a:moveTo>
                    <a:cubicBezTo>
                      <a:pt x="1201" y="24"/>
                      <a:pt x="1201" y="24"/>
                      <a:pt x="1201" y="24"/>
                    </a:cubicBezTo>
                    <a:cubicBezTo>
                      <a:pt x="1202" y="24"/>
                      <a:pt x="1202" y="24"/>
                      <a:pt x="1202" y="24"/>
                    </a:cubicBezTo>
                    <a:lnTo>
                      <a:pt x="1201" y="24"/>
                    </a:lnTo>
                    <a:close/>
                    <a:moveTo>
                      <a:pt x="1237" y="119"/>
                    </a:moveTo>
                    <a:cubicBezTo>
                      <a:pt x="1237" y="119"/>
                      <a:pt x="1237" y="119"/>
                      <a:pt x="1237" y="119"/>
                    </a:cubicBezTo>
                    <a:cubicBezTo>
                      <a:pt x="1236" y="122"/>
                      <a:pt x="1235" y="125"/>
                      <a:pt x="1235" y="129"/>
                    </a:cubicBezTo>
                    <a:cubicBezTo>
                      <a:pt x="1234" y="131"/>
                      <a:pt x="1233" y="131"/>
                      <a:pt x="1231" y="131"/>
                    </a:cubicBezTo>
                    <a:cubicBezTo>
                      <a:pt x="1227" y="132"/>
                      <a:pt x="1227" y="135"/>
                      <a:pt x="1227" y="138"/>
                    </a:cubicBezTo>
                    <a:cubicBezTo>
                      <a:pt x="1227" y="138"/>
                      <a:pt x="1227" y="138"/>
                      <a:pt x="1227" y="138"/>
                    </a:cubicBezTo>
                    <a:cubicBezTo>
                      <a:pt x="1228" y="139"/>
                      <a:pt x="1229" y="140"/>
                      <a:pt x="1230" y="141"/>
                    </a:cubicBezTo>
                    <a:cubicBezTo>
                      <a:pt x="1232" y="142"/>
                      <a:pt x="1233" y="143"/>
                      <a:pt x="1234" y="144"/>
                    </a:cubicBezTo>
                    <a:cubicBezTo>
                      <a:pt x="1234" y="145"/>
                      <a:pt x="1234" y="145"/>
                      <a:pt x="1234" y="145"/>
                    </a:cubicBezTo>
                    <a:cubicBezTo>
                      <a:pt x="1234" y="145"/>
                      <a:pt x="1234" y="145"/>
                      <a:pt x="1234" y="145"/>
                    </a:cubicBezTo>
                    <a:cubicBezTo>
                      <a:pt x="1232" y="144"/>
                      <a:pt x="1231" y="143"/>
                      <a:pt x="1230" y="142"/>
                    </a:cubicBezTo>
                    <a:cubicBezTo>
                      <a:pt x="1229" y="140"/>
                      <a:pt x="1228" y="139"/>
                      <a:pt x="1227" y="138"/>
                    </a:cubicBezTo>
                    <a:cubicBezTo>
                      <a:pt x="1227" y="138"/>
                      <a:pt x="1227" y="138"/>
                      <a:pt x="1227" y="138"/>
                    </a:cubicBezTo>
                    <a:cubicBezTo>
                      <a:pt x="1224" y="135"/>
                      <a:pt x="1220" y="135"/>
                      <a:pt x="1218" y="132"/>
                    </a:cubicBezTo>
                    <a:cubicBezTo>
                      <a:pt x="1217" y="129"/>
                      <a:pt x="1216" y="126"/>
                      <a:pt x="1215" y="123"/>
                    </a:cubicBezTo>
                    <a:cubicBezTo>
                      <a:pt x="1215" y="121"/>
                      <a:pt x="1215" y="120"/>
                      <a:pt x="1215" y="119"/>
                    </a:cubicBezTo>
                    <a:cubicBezTo>
                      <a:pt x="1215" y="118"/>
                      <a:pt x="1214" y="118"/>
                      <a:pt x="1214" y="118"/>
                    </a:cubicBezTo>
                    <a:cubicBezTo>
                      <a:pt x="1213" y="118"/>
                      <a:pt x="1213" y="118"/>
                      <a:pt x="1213" y="118"/>
                    </a:cubicBezTo>
                    <a:cubicBezTo>
                      <a:pt x="1215" y="118"/>
                      <a:pt x="1215" y="118"/>
                      <a:pt x="1215" y="118"/>
                    </a:cubicBezTo>
                    <a:cubicBezTo>
                      <a:pt x="1215" y="118"/>
                      <a:pt x="1215" y="118"/>
                      <a:pt x="1215" y="119"/>
                    </a:cubicBezTo>
                    <a:cubicBezTo>
                      <a:pt x="1216" y="120"/>
                      <a:pt x="1218" y="121"/>
                      <a:pt x="1220" y="122"/>
                    </a:cubicBezTo>
                    <a:cubicBezTo>
                      <a:pt x="1223" y="123"/>
                      <a:pt x="1227" y="124"/>
                      <a:pt x="1230" y="121"/>
                    </a:cubicBezTo>
                    <a:cubicBezTo>
                      <a:pt x="1232" y="120"/>
                      <a:pt x="1234" y="119"/>
                      <a:pt x="1237" y="119"/>
                    </a:cubicBezTo>
                    <a:cubicBezTo>
                      <a:pt x="1237" y="118"/>
                      <a:pt x="1237" y="118"/>
                      <a:pt x="1237" y="118"/>
                    </a:cubicBezTo>
                    <a:cubicBezTo>
                      <a:pt x="1237" y="118"/>
                      <a:pt x="1237" y="118"/>
                      <a:pt x="1238" y="118"/>
                    </a:cubicBezTo>
                    <a:cubicBezTo>
                      <a:pt x="1237" y="118"/>
                      <a:pt x="1237" y="118"/>
                      <a:pt x="1237" y="119"/>
                    </a:cubicBezTo>
                    <a:close/>
                    <a:moveTo>
                      <a:pt x="1257" y="106"/>
                    </a:moveTo>
                    <a:cubicBezTo>
                      <a:pt x="1253" y="108"/>
                      <a:pt x="1248" y="111"/>
                      <a:pt x="1245" y="114"/>
                    </a:cubicBezTo>
                    <a:cubicBezTo>
                      <a:pt x="1244" y="115"/>
                      <a:pt x="1242" y="114"/>
                      <a:pt x="1241" y="115"/>
                    </a:cubicBezTo>
                    <a:cubicBezTo>
                      <a:pt x="1241" y="115"/>
                      <a:pt x="1241" y="115"/>
                      <a:pt x="1241" y="115"/>
                    </a:cubicBezTo>
                    <a:cubicBezTo>
                      <a:pt x="1240" y="115"/>
                      <a:pt x="1240" y="115"/>
                      <a:pt x="1240" y="116"/>
                    </a:cubicBezTo>
                    <a:cubicBezTo>
                      <a:pt x="1240" y="115"/>
                      <a:pt x="1240" y="115"/>
                      <a:pt x="1240" y="115"/>
                    </a:cubicBezTo>
                    <a:cubicBezTo>
                      <a:pt x="1240" y="115"/>
                      <a:pt x="1241" y="115"/>
                      <a:pt x="1241" y="115"/>
                    </a:cubicBezTo>
                    <a:cubicBezTo>
                      <a:pt x="1242" y="113"/>
                      <a:pt x="1243" y="111"/>
                      <a:pt x="1244" y="110"/>
                    </a:cubicBezTo>
                    <a:cubicBezTo>
                      <a:pt x="1246" y="107"/>
                      <a:pt x="1248" y="104"/>
                      <a:pt x="1251" y="102"/>
                    </a:cubicBezTo>
                    <a:cubicBezTo>
                      <a:pt x="1251" y="102"/>
                      <a:pt x="1251" y="102"/>
                      <a:pt x="1251" y="102"/>
                    </a:cubicBezTo>
                    <a:cubicBezTo>
                      <a:pt x="1250" y="102"/>
                      <a:pt x="1250" y="101"/>
                      <a:pt x="1250" y="101"/>
                    </a:cubicBezTo>
                    <a:cubicBezTo>
                      <a:pt x="1247" y="101"/>
                      <a:pt x="1244" y="101"/>
                      <a:pt x="1242" y="96"/>
                    </a:cubicBezTo>
                    <a:cubicBezTo>
                      <a:pt x="1242" y="96"/>
                      <a:pt x="1243" y="95"/>
                      <a:pt x="1244" y="94"/>
                    </a:cubicBezTo>
                    <a:cubicBezTo>
                      <a:pt x="1244" y="94"/>
                      <a:pt x="1245" y="94"/>
                      <a:pt x="1245" y="94"/>
                    </a:cubicBezTo>
                    <a:cubicBezTo>
                      <a:pt x="1246" y="95"/>
                      <a:pt x="1247" y="96"/>
                      <a:pt x="1247" y="96"/>
                    </a:cubicBezTo>
                    <a:cubicBezTo>
                      <a:pt x="1248" y="98"/>
                      <a:pt x="1249" y="100"/>
                      <a:pt x="1250" y="101"/>
                    </a:cubicBezTo>
                    <a:cubicBezTo>
                      <a:pt x="1251" y="101"/>
                      <a:pt x="1251" y="101"/>
                      <a:pt x="1251" y="101"/>
                    </a:cubicBezTo>
                    <a:cubicBezTo>
                      <a:pt x="1251" y="101"/>
                      <a:pt x="1251" y="102"/>
                      <a:pt x="1251" y="102"/>
                    </a:cubicBezTo>
                    <a:cubicBezTo>
                      <a:pt x="1252" y="102"/>
                      <a:pt x="1254" y="102"/>
                      <a:pt x="1255" y="103"/>
                    </a:cubicBezTo>
                    <a:cubicBezTo>
                      <a:pt x="1256" y="103"/>
                      <a:pt x="1257" y="104"/>
                      <a:pt x="1257" y="105"/>
                    </a:cubicBezTo>
                    <a:cubicBezTo>
                      <a:pt x="1258" y="105"/>
                      <a:pt x="1257" y="106"/>
                      <a:pt x="1257" y="106"/>
                    </a:cubicBezTo>
                    <a:close/>
                    <a:moveTo>
                      <a:pt x="1280" y="104"/>
                    </a:moveTo>
                    <a:cubicBezTo>
                      <a:pt x="1279" y="103"/>
                      <a:pt x="1279" y="103"/>
                      <a:pt x="1279" y="103"/>
                    </a:cubicBezTo>
                    <a:cubicBezTo>
                      <a:pt x="1280" y="103"/>
                      <a:pt x="1280" y="103"/>
                      <a:pt x="1280" y="103"/>
                    </a:cubicBezTo>
                    <a:lnTo>
                      <a:pt x="1280" y="104"/>
                    </a:lnTo>
                    <a:close/>
                    <a:moveTo>
                      <a:pt x="1304" y="820"/>
                    </a:moveTo>
                    <a:cubicBezTo>
                      <a:pt x="1303" y="821"/>
                      <a:pt x="1301" y="822"/>
                      <a:pt x="1299" y="822"/>
                    </a:cubicBezTo>
                    <a:cubicBezTo>
                      <a:pt x="1294" y="820"/>
                      <a:pt x="1289" y="817"/>
                      <a:pt x="1284" y="815"/>
                    </a:cubicBezTo>
                    <a:cubicBezTo>
                      <a:pt x="1282" y="814"/>
                      <a:pt x="1282" y="813"/>
                      <a:pt x="1282" y="810"/>
                    </a:cubicBezTo>
                    <a:cubicBezTo>
                      <a:pt x="1283" y="808"/>
                      <a:pt x="1283" y="806"/>
                      <a:pt x="1284" y="805"/>
                    </a:cubicBezTo>
                    <a:cubicBezTo>
                      <a:pt x="1285" y="804"/>
                      <a:pt x="1286" y="806"/>
                      <a:pt x="1287" y="807"/>
                    </a:cubicBezTo>
                    <a:cubicBezTo>
                      <a:pt x="1289" y="811"/>
                      <a:pt x="1292" y="813"/>
                      <a:pt x="1296" y="814"/>
                    </a:cubicBezTo>
                    <a:cubicBezTo>
                      <a:pt x="1299" y="814"/>
                      <a:pt x="1301" y="816"/>
                      <a:pt x="1303" y="817"/>
                    </a:cubicBezTo>
                    <a:cubicBezTo>
                      <a:pt x="1304" y="817"/>
                      <a:pt x="1304" y="818"/>
                      <a:pt x="1304" y="818"/>
                    </a:cubicBezTo>
                    <a:cubicBezTo>
                      <a:pt x="1304" y="819"/>
                      <a:pt x="1304" y="819"/>
                      <a:pt x="1304" y="820"/>
                    </a:cubicBezTo>
                    <a:close/>
                    <a:moveTo>
                      <a:pt x="1304" y="168"/>
                    </a:moveTo>
                    <a:cubicBezTo>
                      <a:pt x="1303" y="168"/>
                      <a:pt x="1303" y="168"/>
                      <a:pt x="1303" y="168"/>
                    </a:cubicBezTo>
                    <a:cubicBezTo>
                      <a:pt x="1303" y="167"/>
                      <a:pt x="1303" y="167"/>
                      <a:pt x="1303" y="167"/>
                    </a:cubicBezTo>
                    <a:cubicBezTo>
                      <a:pt x="1303" y="167"/>
                      <a:pt x="1303" y="167"/>
                      <a:pt x="1303" y="167"/>
                    </a:cubicBezTo>
                    <a:cubicBezTo>
                      <a:pt x="1304" y="168"/>
                      <a:pt x="1304" y="168"/>
                      <a:pt x="1304" y="168"/>
                    </a:cubicBezTo>
                    <a:cubicBezTo>
                      <a:pt x="1304" y="168"/>
                      <a:pt x="1304" y="168"/>
                      <a:pt x="1304" y="169"/>
                    </a:cubicBezTo>
                    <a:cubicBezTo>
                      <a:pt x="1304" y="169"/>
                      <a:pt x="1304" y="169"/>
                      <a:pt x="1304" y="168"/>
                    </a:cubicBezTo>
                    <a:close/>
                    <a:moveTo>
                      <a:pt x="1392" y="767"/>
                    </a:moveTo>
                    <a:cubicBezTo>
                      <a:pt x="1391" y="769"/>
                      <a:pt x="1388" y="768"/>
                      <a:pt x="1388" y="767"/>
                    </a:cubicBezTo>
                    <a:cubicBezTo>
                      <a:pt x="1387" y="765"/>
                      <a:pt x="1387" y="764"/>
                      <a:pt x="1387" y="762"/>
                    </a:cubicBezTo>
                    <a:cubicBezTo>
                      <a:pt x="1387" y="761"/>
                      <a:pt x="1388" y="761"/>
                      <a:pt x="1389" y="760"/>
                    </a:cubicBezTo>
                    <a:cubicBezTo>
                      <a:pt x="1390" y="759"/>
                      <a:pt x="1392" y="760"/>
                      <a:pt x="1393" y="762"/>
                    </a:cubicBezTo>
                    <a:cubicBezTo>
                      <a:pt x="1393" y="762"/>
                      <a:pt x="1393" y="764"/>
                      <a:pt x="1394" y="765"/>
                    </a:cubicBezTo>
                    <a:cubicBezTo>
                      <a:pt x="1393" y="766"/>
                      <a:pt x="1393" y="767"/>
                      <a:pt x="1392" y="767"/>
                    </a:cubicBezTo>
                    <a:close/>
                    <a:moveTo>
                      <a:pt x="1399" y="808"/>
                    </a:moveTo>
                    <a:cubicBezTo>
                      <a:pt x="1399" y="808"/>
                      <a:pt x="1399" y="809"/>
                      <a:pt x="1398" y="809"/>
                    </a:cubicBezTo>
                    <a:cubicBezTo>
                      <a:pt x="1398" y="811"/>
                      <a:pt x="1397" y="811"/>
                      <a:pt x="1396" y="810"/>
                    </a:cubicBezTo>
                    <a:cubicBezTo>
                      <a:pt x="1395" y="809"/>
                      <a:pt x="1395" y="809"/>
                      <a:pt x="1395" y="808"/>
                    </a:cubicBezTo>
                    <a:cubicBezTo>
                      <a:pt x="1395" y="808"/>
                      <a:pt x="1395" y="807"/>
                      <a:pt x="1395" y="807"/>
                    </a:cubicBezTo>
                    <a:cubicBezTo>
                      <a:pt x="1396" y="805"/>
                      <a:pt x="1398" y="803"/>
                      <a:pt x="1399" y="805"/>
                    </a:cubicBezTo>
                    <a:cubicBezTo>
                      <a:pt x="1399" y="806"/>
                      <a:pt x="1399" y="807"/>
                      <a:pt x="1399" y="808"/>
                    </a:cubicBezTo>
                    <a:close/>
                    <a:moveTo>
                      <a:pt x="1405" y="787"/>
                    </a:moveTo>
                    <a:cubicBezTo>
                      <a:pt x="1405" y="786"/>
                      <a:pt x="1405" y="786"/>
                      <a:pt x="1405" y="786"/>
                    </a:cubicBezTo>
                    <a:cubicBezTo>
                      <a:pt x="1405" y="787"/>
                      <a:pt x="1405" y="787"/>
                      <a:pt x="1405" y="787"/>
                    </a:cubicBezTo>
                    <a:cubicBezTo>
                      <a:pt x="1406" y="787"/>
                      <a:pt x="1406" y="787"/>
                      <a:pt x="1406" y="787"/>
                    </a:cubicBezTo>
                    <a:lnTo>
                      <a:pt x="1405" y="787"/>
                    </a:lnTo>
                    <a:close/>
                    <a:moveTo>
                      <a:pt x="1471" y="639"/>
                    </a:moveTo>
                    <a:cubicBezTo>
                      <a:pt x="1471" y="639"/>
                      <a:pt x="1470" y="639"/>
                      <a:pt x="1470" y="639"/>
                    </a:cubicBezTo>
                    <a:cubicBezTo>
                      <a:pt x="1467" y="637"/>
                      <a:pt x="1464" y="634"/>
                      <a:pt x="1463" y="630"/>
                    </a:cubicBezTo>
                    <a:cubicBezTo>
                      <a:pt x="1463" y="630"/>
                      <a:pt x="1463" y="629"/>
                      <a:pt x="1463" y="629"/>
                    </a:cubicBezTo>
                    <a:cubicBezTo>
                      <a:pt x="1464" y="627"/>
                      <a:pt x="1464" y="627"/>
                      <a:pt x="1465" y="628"/>
                    </a:cubicBezTo>
                    <a:cubicBezTo>
                      <a:pt x="1466" y="630"/>
                      <a:pt x="1467" y="631"/>
                      <a:pt x="1468" y="633"/>
                    </a:cubicBezTo>
                    <a:cubicBezTo>
                      <a:pt x="1469" y="634"/>
                      <a:pt x="1470" y="636"/>
                      <a:pt x="1472" y="638"/>
                    </a:cubicBezTo>
                    <a:cubicBezTo>
                      <a:pt x="1472" y="638"/>
                      <a:pt x="1472" y="639"/>
                      <a:pt x="1471" y="639"/>
                    </a:cubicBezTo>
                    <a:close/>
                    <a:moveTo>
                      <a:pt x="1471" y="623"/>
                    </a:moveTo>
                    <a:cubicBezTo>
                      <a:pt x="1470" y="623"/>
                      <a:pt x="1471" y="622"/>
                      <a:pt x="1472" y="622"/>
                    </a:cubicBezTo>
                    <a:cubicBezTo>
                      <a:pt x="1472" y="622"/>
                      <a:pt x="1473" y="623"/>
                      <a:pt x="1473" y="623"/>
                    </a:cubicBezTo>
                    <a:cubicBezTo>
                      <a:pt x="1472" y="623"/>
                      <a:pt x="1472" y="623"/>
                      <a:pt x="1471" y="623"/>
                    </a:cubicBezTo>
                    <a:close/>
                    <a:moveTo>
                      <a:pt x="1484" y="740"/>
                    </a:moveTo>
                    <a:cubicBezTo>
                      <a:pt x="1484" y="741"/>
                      <a:pt x="1484" y="742"/>
                      <a:pt x="1483" y="742"/>
                    </a:cubicBezTo>
                    <a:cubicBezTo>
                      <a:pt x="1483" y="741"/>
                      <a:pt x="1483" y="740"/>
                      <a:pt x="1482" y="740"/>
                    </a:cubicBezTo>
                    <a:cubicBezTo>
                      <a:pt x="1482" y="739"/>
                      <a:pt x="1482" y="738"/>
                      <a:pt x="1482" y="737"/>
                    </a:cubicBezTo>
                    <a:cubicBezTo>
                      <a:pt x="1482" y="736"/>
                      <a:pt x="1482" y="735"/>
                      <a:pt x="1482" y="735"/>
                    </a:cubicBezTo>
                    <a:cubicBezTo>
                      <a:pt x="1484" y="735"/>
                      <a:pt x="1484" y="736"/>
                      <a:pt x="1484" y="737"/>
                    </a:cubicBezTo>
                    <a:cubicBezTo>
                      <a:pt x="1484" y="738"/>
                      <a:pt x="1484" y="739"/>
                      <a:pt x="1484" y="740"/>
                    </a:cubicBezTo>
                    <a:close/>
                    <a:moveTo>
                      <a:pt x="1528" y="722"/>
                    </a:moveTo>
                    <a:cubicBezTo>
                      <a:pt x="1528" y="722"/>
                      <a:pt x="1528" y="721"/>
                      <a:pt x="1528" y="721"/>
                    </a:cubicBezTo>
                    <a:cubicBezTo>
                      <a:pt x="1530" y="718"/>
                      <a:pt x="1531" y="716"/>
                      <a:pt x="1532" y="714"/>
                    </a:cubicBezTo>
                    <a:cubicBezTo>
                      <a:pt x="1532" y="714"/>
                      <a:pt x="1532" y="713"/>
                      <a:pt x="1532" y="713"/>
                    </a:cubicBezTo>
                    <a:cubicBezTo>
                      <a:pt x="1531" y="714"/>
                      <a:pt x="1530" y="714"/>
                      <a:pt x="1531" y="713"/>
                    </a:cubicBezTo>
                    <a:cubicBezTo>
                      <a:pt x="1532" y="713"/>
                      <a:pt x="1532" y="713"/>
                      <a:pt x="1532" y="714"/>
                    </a:cubicBezTo>
                    <a:cubicBezTo>
                      <a:pt x="1532" y="714"/>
                      <a:pt x="1532" y="714"/>
                      <a:pt x="1532" y="714"/>
                    </a:cubicBezTo>
                    <a:cubicBezTo>
                      <a:pt x="1534" y="715"/>
                      <a:pt x="1536" y="716"/>
                      <a:pt x="1538" y="715"/>
                    </a:cubicBezTo>
                    <a:cubicBezTo>
                      <a:pt x="1539" y="714"/>
                      <a:pt x="1541" y="713"/>
                      <a:pt x="1541" y="712"/>
                    </a:cubicBezTo>
                    <a:cubicBezTo>
                      <a:pt x="1543" y="706"/>
                      <a:pt x="1545" y="701"/>
                      <a:pt x="1548" y="697"/>
                    </a:cubicBezTo>
                    <a:cubicBezTo>
                      <a:pt x="1549" y="695"/>
                      <a:pt x="1550" y="693"/>
                      <a:pt x="1551" y="691"/>
                    </a:cubicBezTo>
                    <a:cubicBezTo>
                      <a:pt x="1552" y="687"/>
                      <a:pt x="1553" y="684"/>
                      <a:pt x="1555" y="680"/>
                    </a:cubicBezTo>
                    <a:cubicBezTo>
                      <a:pt x="1562" y="665"/>
                      <a:pt x="1564" y="649"/>
                      <a:pt x="1561" y="632"/>
                    </a:cubicBezTo>
                    <a:cubicBezTo>
                      <a:pt x="1561" y="631"/>
                      <a:pt x="1562" y="630"/>
                      <a:pt x="1562" y="629"/>
                    </a:cubicBezTo>
                    <a:cubicBezTo>
                      <a:pt x="1562" y="628"/>
                      <a:pt x="1563" y="628"/>
                      <a:pt x="1563" y="628"/>
                    </a:cubicBezTo>
                    <a:cubicBezTo>
                      <a:pt x="1564" y="628"/>
                      <a:pt x="1565" y="628"/>
                      <a:pt x="1566" y="629"/>
                    </a:cubicBezTo>
                    <a:cubicBezTo>
                      <a:pt x="1568" y="635"/>
                      <a:pt x="1569" y="641"/>
                      <a:pt x="1570" y="648"/>
                    </a:cubicBezTo>
                    <a:cubicBezTo>
                      <a:pt x="1571" y="652"/>
                      <a:pt x="1571" y="655"/>
                      <a:pt x="1573" y="659"/>
                    </a:cubicBezTo>
                    <a:cubicBezTo>
                      <a:pt x="1575" y="663"/>
                      <a:pt x="1574" y="666"/>
                      <a:pt x="1571" y="669"/>
                    </a:cubicBezTo>
                    <a:cubicBezTo>
                      <a:pt x="1569" y="671"/>
                      <a:pt x="1569" y="673"/>
                      <a:pt x="1570" y="675"/>
                    </a:cubicBezTo>
                    <a:cubicBezTo>
                      <a:pt x="1571" y="677"/>
                      <a:pt x="1572" y="679"/>
                      <a:pt x="1570" y="681"/>
                    </a:cubicBezTo>
                    <a:cubicBezTo>
                      <a:pt x="1566" y="690"/>
                      <a:pt x="1560" y="697"/>
                      <a:pt x="1553" y="703"/>
                    </a:cubicBezTo>
                    <a:cubicBezTo>
                      <a:pt x="1550" y="705"/>
                      <a:pt x="1548" y="708"/>
                      <a:pt x="1547" y="712"/>
                    </a:cubicBezTo>
                    <a:cubicBezTo>
                      <a:pt x="1547" y="716"/>
                      <a:pt x="1545" y="718"/>
                      <a:pt x="1542" y="720"/>
                    </a:cubicBezTo>
                    <a:cubicBezTo>
                      <a:pt x="1538" y="722"/>
                      <a:pt x="1535" y="723"/>
                      <a:pt x="1531" y="723"/>
                    </a:cubicBezTo>
                    <a:cubicBezTo>
                      <a:pt x="1530" y="723"/>
                      <a:pt x="1529" y="723"/>
                      <a:pt x="1528" y="7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Freeform 6">
                <a:extLst>
                  <a:ext uri="{FF2B5EF4-FFF2-40B4-BE49-F238E27FC236}">
                    <a16:creationId xmlns:a16="http://schemas.microsoft.com/office/drawing/2014/main" id="{7B4DBE4D-FC3B-4767-A0CF-4CF173044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" y="2753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Oval 7">
                <a:extLst>
                  <a:ext uri="{FF2B5EF4-FFF2-40B4-BE49-F238E27FC236}">
                    <a16:creationId xmlns:a16="http://schemas.microsoft.com/office/drawing/2014/main" id="{E92F79A7-B23C-4F6D-A78D-49F4FA4C4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03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Freeform 8">
                <a:extLst>
                  <a:ext uri="{FF2B5EF4-FFF2-40B4-BE49-F238E27FC236}">
                    <a16:creationId xmlns:a16="http://schemas.microsoft.com/office/drawing/2014/main" id="{8B0CAEFF-4810-4505-955B-3A122007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297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6531CDC4-2535-4AE4-B328-A300D6835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9" y="797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3" name="Freeform 10">
                <a:extLst>
                  <a:ext uri="{FF2B5EF4-FFF2-40B4-BE49-F238E27FC236}">
                    <a16:creationId xmlns:a16="http://schemas.microsoft.com/office/drawing/2014/main" id="{2AB2F549-A01D-48BF-88A4-F1CCC524B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1004"/>
                <a:ext cx="129" cy="125"/>
              </a:xfrm>
              <a:custGeom>
                <a:avLst/>
                <a:gdLst>
                  <a:gd name="T0" fmla="*/ 24 w 75"/>
                  <a:gd name="T1" fmla="*/ 4 h 73"/>
                  <a:gd name="T2" fmla="*/ 23 w 75"/>
                  <a:gd name="T3" fmla="*/ 5 h 73"/>
                  <a:gd name="T4" fmla="*/ 24 w 75"/>
                  <a:gd name="T5" fmla="*/ 4 h 73"/>
                  <a:gd name="T6" fmla="*/ 21 w 75"/>
                  <a:gd name="T7" fmla="*/ 14 h 73"/>
                  <a:gd name="T8" fmla="*/ 9 w 75"/>
                  <a:gd name="T9" fmla="*/ 43 h 73"/>
                  <a:gd name="T10" fmla="*/ 5 w 75"/>
                  <a:gd name="T11" fmla="*/ 47 h 73"/>
                  <a:gd name="T12" fmla="*/ 1 w 75"/>
                  <a:gd name="T13" fmla="*/ 51 h 73"/>
                  <a:gd name="T14" fmla="*/ 3 w 75"/>
                  <a:gd name="T15" fmla="*/ 58 h 73"/>
                  <a:gd name="T16" fmla="*/ 6 w 75"/>
                  <a:gd name="T17" fmla="*/ 59 h 73"/>
                  <a:gd name="T18" fmla="*/ 9 w 75"/>
                  <a:gd name="T19" fmla="*/ 64 h 73"/>
                  <a:gd name="T20" fmla="*/ 9 w 75"/>
                  <a:gd name="T21" fmla="*/ 67 h 73"/>
                  <a:gd name="T22" fmla="*/ 15 w 75"/>
                  <a:gd name="T23" fmla="*/ 72 h 73"/>
                  <a:gd name="T24" fmla="*/ 22 w 75"/>
                  <a:gd name="T25" fmla="*/ 70 h 73"/>
                  <a:gd name="T26" fmla="*/ 39 w 75"/>
                  <a:gd name="T27" fmla="*/ 53 h 73"/>
                  <a:gd name="T28" fmla="*/ 42 w 75"/>
                  <a:gd name="T29" fmla="*/ 53 h 73"/>
                  <a:gd name="T30" fmla="*/ 49 w 75"/>
                  <a:gd name="T31" fmla="*/ 61 h 73"/>
                  <a:gd name="T32" fmla="*/ 52 w 75"/>
                  <a:gd name="T33" fmla="*/ 65 h 73"/>
                  <a:gd name="T34" fmla="*/ 64 w 75"/>
                  <a:gd name="T35" fmla="*/ 69 h 73"/>
                  <a:gd name="T36" fmla="*/ 67 w 75"/>
                  <a:gd name="T37" fmla="*/ 69 h 73"/>
                  <a:gd name="T38" fmla="*/ 73 w 75"/>
                  <a:gd name="T39" fmla="*/ 63 h 73"/>
                  <a:gd name="T40" fmla="*/ 71 w 75"/>
                  <a:gd name="T41" fmla="*/ 56 h 73"/>
                  <a:gd name="T42" fmla="*/ 69 w 75"/>
                  <a:gd name="T43" fmla="*/ 56 h 73"/>
                  <a:gd name="T44" fmla="*/ 64 w 75"/>
                  <a:gd name="T45" fmla="*/ 49 h 73"/>
                  <a:gd name="T46" fmla="*/ 59 w 75"/>
                  <a:gd name="T47" fmla="*/ 37 h 73"/>
                  <a:gd name="T48" fmla="*/ 54 w 75"/>
                  <a:gd name="T49" fmla="*/ 30 h 73"/>
                  <a:gd name="T50" fmla="*/ 41 w 75"/>
                  <a:gd name="T51" fmla="*/ 15 h 73"/>
                  <a:gd name="T52" fmla="*/ 38 w 75"/>
                  <a:gd name="T53" fmla="*/ 14 h 73"/>
                  <a:gd name="T54" fmla="*/ 37 w 75"/>
                  <a:gd name="T55" fmla="*/ 11 h 73"/>
                  <a:gd name="T56" fmla="*/ 42 w 75"/>
                  <a:gd name="T57" fmla="*/ 5 h 73"/>
                  <a:gd name="T58" fmla="*/ 42 w 75"/>
                  <a:gd name="T59" fmla="*/ 1 h 73"/>
                  <a:gd name="T60" fmla="*/ 40 w 75"/>
                  <a:gd name="T61" fmla="*/ 1 h 73"/>
                  <a:gd name="T62" fmla="*/ 33 w 75"/>
                  <a:gd name="T63" fmla="*/ 2 h 73"/>
                  <a:gd name="T64" fmla="*/ 27 w 75"/>
                  <a:gd name="T65" fmla="*/ 1 h 73"/>
                  <a:gd name="T66" fmla="*/ 24 w 75"/>
                  <a:gd name="T67" fmla="*/ 4 h 73"/>
                  <a:gd name="T68" fmla="*/ 24 w 75"/>
                  <a:gd name="T69" fmla="*/ 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" h="73">
                    <a:moveTo>
                      <a:pt x="24" y="4"/>
                    </a:moveTo>
                    <a:cubicBezTo>
                      <a:pt x="24" y="5"/>
                      <a:pt x="24" y="5"/>
                      <a:pt x="23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8"/>
                      <a:pt x="22" y="11"/>
                      <a:pt x="21" y="14"/>
                    </a:cubicBezTo>
                    <a:cubicBezTo>
                      <a:pt x="18" y="24"/>
                      <a:pt x="12" y="33"/>
                      <a:pt x="9" y="43"/>
                    </a:cubicBezTo>
                    <a:cubicBezTo>
                      <a:pt x="9" y="45"/>
                      <a:pt x="7" y="46"/>
                      <a:pt x="5" y="47"/>
                    </a:cubicBezTo>
                    <a:cubicBezTo>
                      <a:pt x="4" y="48"/>
                      <a:pt x="2" y="49"/>
                      <a:pt x="1" y="51"/>
                    </a:cubicBezTo>
                    <a:cubicBezTo>
                      <a:pt x="0" y="52"/>
                      <a:pt x="1" y="57"/>
                      <a:pt x="3" y="58"/>
                    </a:cubicBezTo>
                    <a:cubicBezTo>
                      <a:pt x="4" y="58"/>
                      <a:pt x="5" y="58"/>
                      <a:pt x="6" y="59"/>
                    </a:cubicBezTo>
                    <a:cubicBezTo>
                      <a:pt x="8" y="60"/>
                      <a:pt x="10" y="61"/>
                      <a:pt x="9" y="64"/>
                    </a:cubicBezTo>
                    <a:cubicBezTo>
                      <a:pt x="9" y="65"/>
                      <a:pt x="9" y="66"/>
                      <a:pt x="9" y="67"/>
                    </a:cubicBezTo>
                    <a:cubicBezTo>
                      <a:pt x="9" y="71"/>
                      <a:pt x="12" y="73"/>
                      <a:pt x="15" y="72"/>
                    </a:cubicBezTo>
                    <a:cubicBezTo>
                      <a:pt x="18" y="71"/>
                      <a:pt x="20" y="71"/>
                      <a:pt x="22" y="70"/>
                    </a:cubicBezTo>
                    <a:cubicBezTo>
                      <a:pt x="27" y="64"/>
                      <a:pt x="36" y="61"/>
                      <a:pt x="39" y="53"/>
                    </a:cubicBezTo>
                    <a:cubicBezTo>
                      <a:pt x="40" y="53"/>
                      <a:pt x="41" y="52"/>
                      <a:pt x="42" y="53"/>
                    </a:cubicBezTo>
                    <a:cubicBezTo>
                      <a:pt x="46" y="54"/>
                      <a:pt x="49" y="56"/>
                      <a:pt x="49" y="61"/>
                    </a:cubicBezTo>
                    <a:cubicBezTo>
                      <a:pt x="49" y="63"/>
                      <a:pt x="50" y="64"/>
                      <a:pt x="52" y="65"/>
                    </a:cubicBezTo>
                    <a:cubicBezTo>
                      <a:pt x="56" y="67"/>
                      <a:pt x="60" y="68"/>
                      <a:pt x="64" y="69"/>
                    </a:cubicBezTo>
                    <a:cubicBezTo>
                      <a:pt x="65" y="70"/>
                      <a:pt x="66" y="69"/>
                      <a:pt x="67" y="69"/>
                    </a:cubicBezTo>
                    <a:cubicBezTo>
                      <a:pt x="69" y="67"/>
                      <a:pt x="71" y="65"/>
                      <a:pt x="73" y="63"/>
                    </a:cubicBezTo>
                    <a:cubicBezTo>
                      <a:pt x="75" y="61"/>
                      <a:pt x="73" y="58"/>
                      <a:pt x="71" y="56"/>
                    </a:cubicBezTo>
                    <a:cubicBezTo>
                      <a:pt x="70" y="56"/>
                      <a:pt x="70" y="56"/>
                      <a:pt x="69" y="56"/>
                    </a:cubicBezTo>
                    <a:cubicBezTo>
                      <a:pt x="66" y="55"/>
                      <a:pt x="64" y="52"/>
                      <a:pt x="64" y="49"/>
                    </a:cubicBezTo>
                    <a:cubicBezTo>
                      <a:pt x="64" y="44"/>
                      <a:pt x="62" y="40"/>
                      <a:pt x="59" y="37"/>
                    </a:cubicBezTo>
                    <a:cubicBezTo>
                      <a:pt x="57" y="35"/>
                      <a:pt x="55" y="33"/>
                      <a:pt x="54" y="30"/>
                    </a:cubicBezTo>
                    <a:cubicBezTo>
                      <a:pt x="51" y="24"/>
                      <a:pt x="44" y="22"/>
                      <a:pt x="41" y="15"/>
                    </a:cubicBezTo>
                    <a:cubicBezTo>
                      <a:pt x="41" y="15"/>
                      <a:pt x="39" y="15"/>
                      <a:pt x="38" y="14"/>
                    </a:cubicBezTo>
                    <a:cubicBezTo>
                      <a:pt x="35" y="13"/>
                      <a:pt x="35" y="13"/>
                      <a:pt x="37" y="11"/>
                    </a:cubicBezTo>
                    <a:cubicBezTo>
                      <a:pt x="39" y="9"/>
                      <a:pt x="41" y="7"/>
                      <a:pt x="42" y="5"/>
                    </a:cubicBezTo>
                    <a:cubicBezTo>
                      <a:pt x="43" y="4"/>
                      <a:pt x="43" y="2"/>
                      <a:pt x="42" y="1"/>
                    </a:cubicBezTo>
                    <a:cubicBezTo>
                      <a:pt x="42" y="0"/>
                      <a:pt x="41" y="0"/>
                      <a:pt x="40" y="1"/>
                    </a:cubicBezTo>
                    <a:cubicBezTo>
                      <a:pt x="38" y="2"/>
                      <a:pt x="36" y="3"/>
                      <a:pt x="33" y="2"/>
                    </a:cubicBezTo>
                    <a:cubicBezTo>
                      <a:pt x="31" y="1"/>
                      <a:pt x="29" y="2"/>
                      <a:pt x="27" y="1"/>
                    </a:cubicBezTo>
                    <a:cubicBezTo>
                      <a:pt x="26" y="2"/>
                      <a:pt x="25" y="3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4" name="Oval 11">
                <a:extLst>
                  <a:ext uri="{FF2B5EF4-FFF2-40B4-BE49-F238E27FC236}">
                    <a16:creationId xmlns:a16="http://schemas.microsoft.com/office/drawing/2014/main" id="{57721665-2DAF-420D-BF7B-68A979D7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445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3F1C4C6D-E67C-4CED-8B95-D89110A3B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0" y="82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6" name="Freeform 13">
                <a:extLst>
                  <a:ext uri="{FF2B5EF4-FFF2-40B4-BE49-F238E27FC236}">
                    <a16:creationId xmlns:a16="http://schemas.microsoft.com/office/drawing/2014/main" id="{8BF1F1F0-D86B-49A1-86F4-D6ED46CA8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783"/>
                <a:ext cx="2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1E3FA91D-FA72-4FA7-BD3F-7B530DE4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4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2CCAC8FF-2F7E-4935-8C2A-6A4EB7818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" y="102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81473FE2-246F-41E1-8647-654AA4E212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" y="378"/>
                <a:ext cx="2689" cy="4121"/>
              </a:xfrm>
              <a:custGeom>
                <a:avLst/>
                <a:gdLst>
                  <a:gd name="T0" fmla="*/ 1303 w 1567"/>
                  <a:gd name="T1" fmla="*/ 1434 h 2403"/>
                  <a:gd name="T2" fmla="*/ 1064 w 1567"/>
                  <a:gd name="T3" fmla="*/ 1356 h 2403"/>
                  <a:gd name="T4" fmla="*/ 890 w 1567"/>
                  <a:gd name="T5" fmla="*/ 1293 h 2403"/>
                  <a:gd name="T6" fmla="*/ 784 w 1567"/>
                  <a:gd name="T7" fmla="*/ 1085 h 2403"/>
                  <a:gd name="T8" fmla="*/ 1033 w 1567"/>
                  <a:gd name="T9" fmla="*/ 998 h 2403"/>
                  <a:gd name="T10" fmla="*/ 1183 w 1567"/>
                  <a:gd name="T11" fmla="*/ 834 h 2403"/>
                  <a:gd name="T12" fmla="*/ 1219 w 1567"/>
                  <a:gd name="T13" fmla="*/ 761 h 2403"/>
                  <a:gd name="T14" fmla="*/ 1334 w 1567"/>
                  <a:gd name="T15" fmla="*/ 677 h 2403"/>
                  <a:gd name="T16" fmla="*/ 1212 w 1567"/>
                  <a:gd name="T17" fmla="*/ 557 h 2403"/>
                  <a:gd name="T18" fmla="*/ 1056 w 1567"/>
                  <a:gd name="T19" fmla="*/ 673 h 2403"/>
                  <a:gd name="T20" fmla="*/ 934 w 1567"/>
                  <a:gd name="T21" fmla="*/ 470 h 2403"/>
                  <a:gd name="T22" fmla="*/ 1134 w 1567"/>
                  <a:gd name="T23" fmla="*/ 303 h 2403"/>
                  <a:gd name="T24" fmla="*/ 1063 w 1567"/>
                  <a:gd name="T25" fmla="*/ 267 h 2403"/>
                  <a:gd name="T26" fmla="*/ 1049 w 1567"/>
                  <a:gd name="T27" fmla="*/ 146 h 2403"/>
                  <a:gd name="T28" fmla="*/ 976 w 1567"/>
                  <a:gd name="T29" fmla="*/ 311 h 2403"/>
                  <a:gd name="T30" fmla="*/ 934 w 1567"/>
                  <a:gd name="T31" fmla="*/ 286 h 2403"/>
                  <a:gd name="T32" fmla="*/ 787 w 1567"/>
                  <a:gd name="T33" fmla="*/ 228 h 2403"/>
                  <a:gd name="T34" fmla="*/ 648 w 1567"/>
                  <a:gd name="T35" fmla="*/ 133 h 2403"/>
                  <a:gd name="T36" fmla="*/ 414 w 1567"/>
                  <a:gd name="T37" fmla="*/ 25 h 2403"/>
                  <a:gd name="T38" fmla="*/ 220 w 1567"/>
                  <a:gd name="T39" fmla="*/ 84 h 2403"/>
                  <a:gd name="T40" fmla="*/ 144 w 1567"/>
                  <a:gd name="T41" fmla="*/ 166 h 2403"/>
                  <a:gd name="T42" fmla="*/ 106 w 1567"/>
                  <a:gd name="T43" fmla="*/ 340 h 2403"/>
                  <a:gd name="T44" fmla="*/ 3 w 1567"/>
                  <a:gd name="T45" fmla="*/ 489 h 2403"/>
                  <a:gd name="T46" fmla="*/ 266 w 1567"/>
                  <a:gd name="T47" fmla="*/ 345 h 2403"/>
                  <a:gd name="T48" fmla="*/ 350 w 1567"/>
                  <a:gd name="T49" fmla="*/ 403 h 2403"/>
                  <a:gd name="T50" fmla="*/ 400 w 1567"/>
                  <a:gd name="T51" fmla="*/ 498 h 2403"/>
                  <a:gd name="T52" fmla="*/ 404 w 1567"/>
                  <a:gd name="T53" fmla="*/ 519 h 2403"/>
                  <a:gd name="T54" fmla="*/ 422 w 1567"/>
                  <a:gd name="T55" fmla="*/ 574 h 2403"/>
                  <a:gd name="T56" fmla="*/ 466 w 1567"/>
                  <a:gd name="T57" fmla="*/ 687 h 2403"/>
                  <a:gd name="T58" fmla="*/ 413 w 1567"/>
                  <a:gd name="T59" fmla="*/ 878 h 2403"/>
                  <a:gd name="T60" fmla="*/ 535 w 1567"/>
                  <a:gd name="T61" fmla="*/ 1117 h 2403"/>
                  <a:gd name="T62" fmla="*/ 845 w 1567"/>
                  <a:gd name="T63" fmla="*/ 1334 h 2403"/>
                  <a:gd name="T64" fmla="*/ 948 w 1567"/>
                  <a:gd name="T65" fmla="*/ 1557 h 2403"/>
                  <a:gd name="T66" fmla="*/ 1087 w 1567"/>
                  <a:gd name="T67" fmla="*/ 2023 h 2403"/>
                  <a:gd name="T68" fmla="*/ 1095 w 1567"/>
                  <a:gd name="T69" fmla="*/ 2255 h 2403"/>
                  <a:gd name="T70" fmla="*/ 1109 w 1567"/>
                  <a:gd name="T71" fmla="*/ 2329 h 2403"/>
                  <a:gd name="T72" fmla="*/ 1188 w 1567"/>
                  <a:gd name="T73" fmla="*/ 2400 h 2403"/>
                  <a:gd name="T74" fmla="*/ 1187 w 1567"/>
                  <a:gd name="T75" fmla="*/ 2336 h 2403"/>
                  <a:gd name="T76" fmla="*/ 1199 w 1567"/>
                  <a:gd name="T77" fmla="*/ 2140 h 2403"/>
                  <a:gd name="T78" fmla="*/ 1349 w 1567"/>
                  <a:gd name="T79" fmla="*/ 1974 h 2403"/>
                  <a:gd name="T80" fmla="*/ 1554 w 1567"/>
                  <a:gd name="T81" fmla="*/ 1650 h 2403"/>
                  <a:gd name="T82" fmla="*/ 1180 w 1567"/>
                  <a:gd name="T83" fmla="*/ 659 h 2403"/>
                  <a:gd name="T84" fmla="*/ 952 w 1567"/>
                  <a:gd name="T85" fmla="*/ 395 h 2403"/>
                  <a:gd name="T86" fmla="*/ 984 w 1567"/>
                  <a:gd name="T87" fmla="*/ 869 h 2403"/>
                  <a:gd name="T88" fmla="*/ 907 w 1567"/>
                  <a:gd name="T89" fmla="*/ 847 h 2403"/>
                  <a:gd name="T90" fmla="*/ 899 w 1567"/>
                  <a:gd name="T91" fmla="*/ 432 h 2403"/>
                  <a:gd name="T92" fmla="*/ 916 w 1567"/>
                  <a:gd name="T93" fmla="*/ 780 h 2403"/>
                  <a:gd name="T94" fmla="*/ 853 w 1567"/>
                  <a:gd name="T95" fmla="*/ 489 h 2403"/>
                  <a:gd name="T96" fmla="*/ 828 w 1567"/>
                  <a:gd name="T97" fmla="*/ 688 h 2403"/>
                  <a:gd name="T98" fmla="*/ 792 w 1567"/>
                  <a:gd name="T99" fmla="*/ 627 h 2403"/>
                  <a:gd name="T100" fmla="*/ 799 w 1567"/>
                  <a:gd name="T101" fmla="*/ 522 h 2403"/>
                  <a:gd name="T102" fmla="*/ 782 w 1567"/>
                  <a:gd name="T103" fmla="*/ 317 h 2403"/>
                  <a:gd name="T104" fmla="*/ 414 w 1567"/>
                  <a:gd name="T105" fmla="*/ 516 h 2403"/>
                  <a:gd name="T106" fmla="*/ 604 w 1567"/>
                  <a:gd name="T107" fmla="*/ 155 h 2403"/>
                  <a:gd name="T108" fmla="*/ 634 w 1567"/>
                  <a:gd name="T109" fmla="*/ 238 h 2403"/>
                  <a:gd name="T110" fmla="*/ 705 w 1567"/>
                  <a:gd name="T111" fmla="*/ 292 h 2403"/>
                  <a:gd name="T112" fmla="*/ 669 w 1567"/>
                  <a:gd name="T113" fmla="*/ 360 h 2403"/>
                  <a:gd name="T114" fmla="*/ 758 w 1567"/>
                  <a:gd name="T115" fmla="*/ 399 h 2403"/>
                  <a:gd name="T116" fmla="*/ 1062 w 1567"/>
                  <a:gd name="T117" fmla="*/ 1384 h 2403"/>
                  <a:gd name="T118" fmla="*/ 1148 w 1567"/>
                  <a:gd name="T119" fmla="*/ 2366 h 2403"/>
                  <a:gd name="T120" fmla="*/ 1168 w 1567"/>
                  <a:gd name="T121" fmla="*/ 2374 h 2403"/>
                  <a:gd name="T122" fmla="*/ 1367 w 1567"/>
                  <a:gd name="T123" fmla="*/ 1579 h 2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67" h="2403">
                    <a:moveTo>
                      <a:pt x="1558" y="1591"/>
                    </a:moveTo>
                    <a:cubicBezTo>
                      <a:pt x="1557" y="1589"/>
                      <a:pt x="1556" y="1588"/>
                      <a:pt x="1554" y="1587"/>
                    </a:cubicBezTo>
                    <a:cubicBezTo>
                      <a:pt x="1552" y="1586"/>
                      <a:pt x="1549" y="1585"/>
                      <a:pt x="1546" y="1585"/>
                    </a:cubicBezTo>
                    <a:cubicBezTo>
                      <a:pt x="1542" y="1586"/>
                      <a:pt x="1538" y="1584"/>
                      <a:pt x="1534" y="1581"/>
                    </a:cubicBezTo>
                    <a:cubicBezTo>
                      <a:pt x="1530" y="1577"/>
                      <a:pt x="1524" y="1576"/>
                      <a:pt x="1521" y="1571"/>
                    </a:cubicBezTo>
                    <a:cubicBezTo>
                      <a:pt x="1516" y="1564"/>
                      <a:pt x="1508" y="1560"/>
                      <a:pt x="1500" y="1556"/>
                    </a:cubicBezTo>
                    <a:cubicBezTo>
                      <a:pt x="1497" y="1554"/>
                      <a:pt x="1493" y="1553"/>
                      <a:pt x="1489" y="1553"/>
                    </a:cubicBezTo>
                    <a:cubicBezTo>
                      <a:pt x="1476" y="1554"/>
                      <a:pt x="1463" y="1551"/>
                      <a:pt x="1450" y="1548"/>
                    </a:cubicBezTo>
                    <a:cubicBezTo>
                      <a:pt x="1449" y="1547"/>
                      <a:pt x="1447" y="1548"/>
                      <a:pt x="1445" y="1548"/>
                    </a:cubicBezTo>
                    <a:cubicBezTo>
                      <a:pt x="1443" y="1549"/>
                      <a:pt x="1441" y="1550"/>
                      <a:pt x="1439" y="1551"/>
                    </a:cubicBezTo>
                    <a:cubicBezTo>
                      <a:pt x="1438" y="1552"/>
                      <a:pt x="1436" y="1551"/>
                      <a:pt x="1436" y="1549"/>
                    </a:cubicBezTo>
                    <a:cubicBezTo>
                      <a:pt x="1435" y="1547"/>
                      <a:pt x="1434" y="1544"/>
                      <a:pt x="1433" y="1542"/>
                    </a:cubicBezTo>
                    <a:cubicBezTo>
                      <a:pt x="1432" y="1540"/>
                      <a:pt x="1430" y="1538"/>
                      <a:pt x="1428" y="1537"/>
                    </a:cubicBezTo>
                    <a:cubicBezTo>
                      <a:pt x="1420" y="1537"/>
                      <a:pt x="1415" y="1532"/>
                      <a:pt x="1408" y="1530"/>
                    </a:cubicBezTo>
                    <a:cubicBezTo>
                      <a:pt x="1403" y="1528"/>
                      <a:pt x="1398" y="1526"/>
                      <a:pt x="1392" y="1526"/>
                    </a:cubicBezTo>
                    <a:cubicBezTo>
                      <a:pt x="1387" y="1525"/>
                      <a:pt x="1384" y="1526"/>
                      <a:pt x="1381" y="1531"/>
                    </a:cubicBezTo>
                    <a:cubicBezTo>
                      <a:pt x="1381" y="1531"/>
                      <a:pt x="1380" y="1532"/>
                      <a:pt x="1380" y="1532"/>
                    </a:cubicBezTo>
                    <a:cubicBezTo>
                      <a:pt x="1379" y="1532"/>
                      <a:pt x="1378" y="1531"/>
                      <a:pt x="1379" y="1529"/>
                    </a:cubicBezTo>
                    <a:cubicBezTo>
                      <a:pt x="1379" y="1528"/>
                      <a:pt x="1379" y="1527"/>
                      <a:pt x="1379" y="1526"/>
                    </a:cubicBezTo>
                    <a:cubicBezTo>
                      <a:pt x="1381" y="1522"/>
                      <a:pt x="1378" y="1519"/>
                      <a:pt x="1375" y="1518"/>
                    </a:cubicBezTo>
                    <a:cubicBezTo>
                      <a:pt x="1371" y="1517"/>
                      <a:pt x="1367" y="1516"/>
                      <a:pt x="1363" y="1514"/>
                    </a:cubicBezTo>
                    <a:cubicBezTo>
                      <a:pt x="1363" y="1515"/>
                      <a:pt x="1362" y="1516"/>
                      <a:pt x="1362" y="1517"/>
                    </a:cubicBezTo>
                    <a:cubicBezTo>
                      <a:pt x="1362" y="1517"/>
                      <a:pt x="1362" y="1517"/>
                      <a:pt x="1363" y="1517"/>
                    </a:cubicBezTo>
                    <a:cubicBezTo>
                      <a:pt x="1363" y="1518"/>
                      <a:pt x="1363" y="1518"/>
                      <a:pt x="1363" y="1518"/>
                    </a:cubicBezTo>
                    <a:cubicBezTo>
                      <a:pt x="1362" y="1517"/>
                      <a:pt x="1362" y="1517"/>
                      <a:pt x="1362" y="1517"/>
                    </a:cubicBezTo>
                    <a:cubicBezTo>
                      <a:pt x="1362" y="1517"/>
                      <a:pt x="1362" y="1517"/>
                      <a:pt x="1362" y="1517"/>
                    </a:cubicBezTo>
                    <a:cubicBezTo>
                      <a:pt x="1358" y="1516"/>
                      <a:pt x="1353" y="1517"/>
                      <a:pt x="1350" y="1520"/>
                    </a:cubicBezTo>
                    <a:cubicBezTo>
                      <a:pt x="1348" y="1518"/>
                      <a:pt x="1346" y="1517"/>
                      <a:pt x="1343" y="1517"/>
                    </a:cubicBezTo>
                    <a:cubicBezTo>
                      <a:pt x="1347" y="1514"/>
                      <a:pt x="1351" y="1512"/>
                      <a:pt x="1356" y="1511"/>
                    </a:cubicBezTo>
                    <a:cubicBezTo>
                      <a:pt x="1357" y="1506"/>
                      <a:pt x="1358" y="1502"/>
                      <a:pt x="1359" y="1498"/>
                    </a:cubicBezTo>
                    <a:cubicBezTo>
                      <a:pt x="1360" y="1495"/>
                      <a:pt x="1360" y="1493"/>
                      <a:pt x="1358" y="1490"/>
                    </a:cubicBezTo>
                    <a:cubicBezTo>
                      <a:pt x="1356" y="1488"/>
                      <a:pt x="1354" y="1485"/>
                      <a:pt x="1352" y="1482"/>
                    </a:cubicBezTo>
                    <a:cubicBezTo>
                      <a:pt x="1348" y="1477"/>
                      <a:pt x="1344" y="1472"/>
                      <a:pt x="1343" y="1465"/>
                    </a:cubicBezTo>
                    <a:cubicBezTo>
                      <a:pt x="1343" y="1462"/>
                      <a:pt x="1341" y="1459"/>
                      <a:pt x="1339" y="1456"/>
                    </a:cubicBezTo>
                    <a:cubicBezTo>
                      <a:pt x="1330" y="1447"/>
                      <a:pt x="1321" y="1438"/>
                      <a:pt x="1308" y="1435"/>
                    </a:cubicBezTo>
                    <a:cubicBezTo>
                      <a:pt x="1306" y="1435"/>
                      <a:pt x="1305" y="1434"/>
                      <a:pt x="1303" y="1434"/>
                    </a:cubicBezTo>
                    <a:cubicBezTo>
                      <a:pt x="1298" y="1431"/>
                      <a:pt x="1292" y="1430"/>
                      <a:pt x="1286" y="1430"/>
                    </a:cubicBezTo>
                    <a:cubicBezTo>
                      <a:pt x="1280" y="1431"/>
                      <a:pt x="1273" y="1430"/>
                      <a:pt x="1267" y="1430"/>
                    </a:cubicBezTo>
                    <a:cubicBezTo>
                      <a:pt x="1266" y="1430"/>
                      <a:pt x="1264" y="1430"/>
                      <a:pt x="1263" y="1429"/>
                    </a:cubicBezTo>
                    <a:cubicBezTo>
                      <a:pt x="1257" y="1426"/>
                      <a:pt x="1253" y="1420"/>
                      <a:pt x="1246" y="1419"/>
                    </a:cubicBezTo>
                    <a:cubicBezTo>
                      <a:pt x="1245" y="1419"/>
                      <a:pt x="1244" y="1417"/>
                      <a:pt x="1244" y="1417"/>
                    </a:cubicBezTo>
                    <a:cubicBezTo>
                      <a:pt x="1243" y="1414"/>
                      <a:pt x="1242" y="1411"/>
                      <a:pt x="1240" y="1409"/>
                    </a:cubicBezTo>
                    <a:cubicBezTo>
                      <a:pt x="1237" y="1406"/>
                      <a:pt x="1233" y="1402"/>
                      <a:pt x="1229" y="1399"/>
                    </a:cubicBezTo>
                    <a:cubicBezTo>
                      <a:pt x="1227" y="1397"/>
                      <a:pt x="1224" y="1396"/>
                      <a:pt x="1221" y="1395"/>
                    </a:cubicBezTo>
                    <a:cubicBezTo>
                      <a:pt x="1218" y="1394"/>
                      <a:pt x="1215" y="1394"/>
                      <a:pt x="1213" y="1394"/>
                    </a:cubicBezTo>
                    <a:cubicBezTo>
                      <a:pt x="1211" y="1393"/>
                      <a:pt x="1209" y="1392"/>
                      <a:pt x="1210" y="1391"/>
                    </a:cubicBezTo>
                    <a:cubicBezTo>
                      <a:pt x="1210" y="1385"/>
                      <a:pt x="1207" y="1382"/>
                      <a:pt x="1203" y="1380"/>
                    </a:cubicBezTo>
                    <a:cubicBezTo>
                      <a:pt x="1199" y="1379"/>
                      <a:pt x="1195" y="1377"/>
                      <a:pt x="1191" y="1375"/>
                    </a:cubicBezTo>
                    <a:cubicBezTo>
                      <a:pt x="1189" y="1374"/>
                      <a:pt x="1188" y="1373"/>
                      <a:pt x="1187" y="1372"/>
                    </a:cubicBezTo>
                    <a:cubicBezTo>
                      <a:pt x="1187" y="1370"/>
                      <a:pt x="1189" y="1370"/>
                      <a:pt x="1190" y="1369"/>
                    </a:cubicBezTo>
                    <a:cubicBezTo>
                      <a:pt x="1191" y="1369"/>
                      <a:pt x="1192" y="1369"/>
                      <a:pt x="1192" y="1368"/>
                    </a:cubicBezTo>
                    <a:cubicBezTo>
                      <a:pt x="1193" y="1368"/>
                      <a:pt x="1194" y="1367"/>
                      <a:pt x="1193" y="1366"/>
                    </a:cubicBezTo>
                    <a:cubicBezTo>
                      <a:pt x="1193" y="1366"/>
                      <a:pt x="1192" y="1365"/>
                      <a:pt x="1192" y="1365"/>
                    </a:cubicBezTo>
                    <a:cubicBezTo>
                      <a:pt x="1187" y="1363"/>
                      <a:pt x="1182" y="1364"/>
                      <a:pt x="1177" y="1365"/>
                    </a:cubicBezTo>
                    <a:cubicBezTo>
                      <a:pt x="1174" y="1365"/>
                      <a:pt x="1172" y="1364"/>
                      <a:pt x="1170" y="1361"/>
                    </a:cubicBezTo>
                    <a:cubicBezTo>
                      <a:pt x="1169" y="1361"/>
                      <a:pt x="1168" y="1361"/>
                      <a:pt x="1167" y="1362"/>
                    </a:cubicBezTo>
                    <a:cubicBezTo>
                      <a:pt x="1166" y="1364"/>
                      <a:pt x="1166" y="1366"/>
                      <a:pt x="1165" y="1367"/>
                    </a:cubicBezTo>
                    <a:cubicBezTo>
                      <a:pt x="1160" y="1371"/>
                      <a:pt x="1152" y="1375"/>
                      <a:pt x="1146" y="1370"/>
                    </a:cubicBezTo>
                    <a:cubicBezTo>
                      <a:pt x="1142" y="1367"/>
                      <a:pt x="1138" y="1367"/>
                      <a:pt x="1133" y="1367"/>
                    </a:cubicBezTo>
                    <a:cubicBezTo>
                      <a:pt x="1128" y="1368"/>
                      <a:pt x="1123" y="1368"/>
                      <a:pt x="1118" y="1368"/>
                    </a:cubicBezTo>
                    <a:cubicBezTo>
                      <a:pt x="1116" y="1368"/>
                      <a:pt x="1114" y="1367"/>
                      <a:pt x="1113" y="1365"/>
                    </a:cubicBezTo>
                    <a:cubicBezTo>
                      <a:pt x="1113" y="1364"/>
                      <a:pt x="1113" y="1364"/>
                      <a:pt x="1113" y="1363"/>
                    </a:cubicBezTo>
                    <a:cubicBezTo>
                      <a:pt x="1112" y="1360"/>
                      <a:pt x="1110" y="1357"/>
                      <a:pt x="1107" y="1357"/>
                    </a:cubicBezTo>
                    <a:cubicBezTo>
                      <a:pt x="1104" y="1356"/>
                      <a:pt x="1102" y="1356"/>
                      <a:pt x="1100" y="1355"/>
                    </a:cubicBezTo>
                    <a:cubicBezTo>
                      <a:pt x="1096" y="1355"/>
                      <a:pt x="1093" y="1353"/>
                      <a:pt x="1092" y="1348"/>
                    </a:cubicBezTo>
                    <a:cubicBezTo>
                      <a:pt x="1091" y="1347"/>
                      <a:pt x="1090" y="1346"/>
                      <a:pt x="1088" y="1346"/>
                    </a:cubicBezTo>
                    <a:cubicBezTo>
                      <a:pt x="1087" y="1345"/>
                      <a:pt x="1084" y="1347"/>
                      <a:pt x="1083" y="1349"/>
                    </a:cubicBezTo>
                    <a:cubicBezTo>
                      <a:pt x="1083" y="1350"/>
                      <a:pt x="1082" y="1351"/>
                      <a:pt x="1082" y="1352"/>
                    </a:cubicBezTo>
                    <a:cubicBezTo>
                      <a:pt x="1082" y="1356"/>
                      <a:pt x="1080" y="1358"/>
                      <a:pt x="1076" y="1359"/>
                    </a:cubicBezTo>
                    <a:cubicBezTo>
                      <a:pt x="1074" y="1360"/>
                      <a:pt x="1071" y="1361"/>
                      <a:pt x="1069" y="1362"/>
                    </a:cubicBezTo>
                    <a:cubicBezTo>
                      <a:pt x="1067" y="1363"/>
                      <a:pt x="1066" y="1362"/>
                      <a:pt x="1065" y="1360"/>
                    </a:cubicBezTo>
                    <a:cubicBezTo>
                      <a:pt x="1064" y="1359"/>
                      <a:pt x="1063" y="1357"/>
                      <a:pt x="1064" y="1356"/>
                    </a:cubicBezTo>
                    <a:cubicBezTo>
                      <a:pt x="1067" y="1353"/>
                      <a:pt x="1069" y="1351"/>
                      <a:pt x="1071" y="1349"/>
                    </a:cubicBezTo>
                    <a:cubicBezTo>
                      <a:pt x="1073" y="1347"/>
                      <a:pt x="1072" y="1344"/>
                      <a:pt x="1070" y="1343"/>
                    </a:cubicBezTo>
                    <a:cubicBezTo>
                      <a:pt x="1068" y="1342"/>
                      <a:pt x="1067" y="1342"/>
                      <a:pt x="1065" y="1342"/>
                    </a:cubicBezTo>
                    <a:cubicBezTo>
                      <a:pt x="1061" y="1343"/>
                      <a:pt x="1058" y="1344"/>
                      <a:pt x="1055" y="1347"/>
                    </a:cubicBezTo>
                    <a:cubicBezTo>
                      <a:pt x="1051" y="1351"/>
                      <a:pt x="1047" y="1353"/>
                      <a:pt x="1042" y="1355"/>
                    </a:cubicBezTo>
                    <a:cubicBezTo>
                      <a:pt x="1037" y="1356"/>
                      <a:pt x="1031" y="1356"/>
                      <a:pt x="1027" y="1360"/>
                    </a:cubicBezTo>
                    <a:cubicBezTo>
                      <a:pt x="1026" y="1360"/>
                      <a:pt x="1025" y="1360"/>
                      <a:pt x="1024" y="1360"/>
                    </a:cubicBezTo>
                    <a:cubicBezTo>
                      <a:pt x="1020" y="1360"/>
                      <a:pt x="1017" y="1361"/>
                      <a:pt x="1015" y="1364"/>
                    </a:cubicBezTo>
                    <a:cubicBezTo>
                      <a:pt x="1012" y="1367"/>
                      <a:pt x="1009" y="1371"/>
                      <a:pt x="1009" y="1375"/>
                    </a:cubicBezTo>
                    <a:cubicBezTo>
                      <a:pt x="1008" y="1379"/>
                      <a:pt x="1007" y="1382"/>
                      <a:pt x="1003" y="1384"/>
                    </a:cubicBezTo>
                    <a:cubicBezTo>
                      <a:pt x="1000" y="1387"/>
                      <a:pt x="997" y="1389"/>
                      <a:pt x="994" y="1392"/>
                    </a:cubicBezTo>
                    <a:cubicBezTo>
                      <a:pt x="993" y="1393"/>
                      <a:pt x="993" y="1396"/>
                      <a:pt x="992" y="1398"/>
                    </a:cubicBezTo>
                    <a:cubicBezTo>
                      <a:pt x="992" y="1398"/>
                      <a:pt x="993" y="1398"/>
                      <a:pt x="993" y="1398"/>
                    </a:cubicBezTo>
                    <a:cubicBezTo>
                      <a:pt x="993" y="1399"/>
                      <a:pt x="993" y="1399"/>
                      <a:pt x="993" y="1399"/>
                    </a:cubicBezTo>
                    <a:cubicBezTo>
                      <a:pt x="992" y="1398"/>
                      <a:pt x="992" y="1398"/>
                      <a:pt x="992" y="1398"/>
                    </a:cubicBezTo>
                    <a:cubicBezTo>
                      <a:pt x="992" y="1398"/>
                      <a:pt x="992" y="1398"/>
                      <a:pt x="992" y="1398"/>
                    </a:cubicBezTo>
                    <a:cubicBezTo>
                      <a:pt x="991" y="1397"/>
                      <a:pt x="990" y="1397"/>
                      <a:pt x="990" y="1397"/>
                    </a:cubicBezTo>
                    <a:cubicBezTo>
                      <a:pt x="987" y="1394"/>
                      <a:pt x="984" y="1392"/>
                      <a:pt x="981" y="1389"/>
                    </a:cubicBezTo>
                    <a:cubicBezTo>
                      <a:pt x="978" y="1385"/>
                      <a:pt x="973" y="1383"/>
                      <a:pt x="968" y="1382"/>
                    </a:cubicBezTo>
                    <a:cubicBezTo>
                      <a:pt x="962" y="1381"/>
                      <a:pt x="955" y="1381"/>
                      <a:pt x="949" y="1384"/>
                    </a:cubicBezTo>
                    <a:cubicBezTo>
                      <a:pt x="947" y="1385"/>
                      <a:pt x="945" y="1386"/>
                      <a:pt x="943" y="1387"/>
                    </a:cubicBezTo>
                    <a:cubicBezTo>
                      <a:pt x="939" y="1390"/>
                      <a:pt x="934" y="1392"/>
                      <a:pt x="929" y="1388"/>
                    </a:cubicBezTo>
                    <a:cubicBezTo>
                      <a:pt x="920" y="1388"/>
                      <a:pt x="915" y="1382"/>
                      <a:pt x="910" y="1375"/>
                    </a:cubicBezTo>
                    <a:cubicBezTo>
                      <a:pt x="907" y="1371"/>
                      <a:pt x="904" y="1367"/>
                      <a:pt x="902" y="1362"/>
                    </a:cubicBezTo>
                    <a:cubicBezTo>
                      <a:pt x="901" y="1361"/>
                      <a:pt x="901" y="1359"/>
                      <a:pt x="901" y="1358"/>
                    </a:cubicBezTo>
                    <a:cubicBezTo>
                      <a:pt x="901" y="1352"/>
                      <a:pt x="901" y="1347"/>
                      <a:pt x="904" y="1342"/>
                    </a:cubicBezTo>
                    <a:cubicBezTo>
                      <a:pt x="905" y="1340"/>
                      <a:pt x="906" y="1338"/>
                      <a:pt x="906" y="1336"/>
                    </a:cubicBezTo>
                    <a:cubicBezTo>
                      <a:pt x="906" y="1330"/>
                      <a:pt x="908" y="1325"/>
                      <a:pt x="909" y="1320"/>
                    </a:cubicBezTo>
                    <a:cubicBezTo>
                      <a:pt x="911" y="1315"/>
                      <a:pt x="910" y="1309"/>
                      <a:pt x="911" y="1304"/>
                    </a:cubicBezTo>
                    <a:cubicBezTo>
                      <a:pt x="911" y="1303"/>
                      <a:pt x="910" y="1302"/>
                      <a:pt x="909" y="1301"/>
                    </a:cubicBezTo>
                    <a:cubicBezTo>
                      <a:pt x="907" y="1300"/>
                      <a:pt x="905" y="1300"/>
                      <a:pt x="903" y="1299"/>
                    </a:cubicBezTo>
                    <a:cubicBezTo>
                      <a:pt x="903" y="1299"/>
                      <a:pt x="903" y="1299"/>
                      <a:pt x="903" y="1299"/>
                    </a:cubicBezTo>
                    <a:cubicBezTo>
                      <a:pt x="903" y="1299"/>
                      <a:pt x="903" y="1299"/>
                      <a:pt x="903" y="1299"/>
                    </a:cubicBezTo>
                    <a:cubicBezTo>
                      <a:pt x="902" y="1300"/>
                      <a:pt x="902" y="1300"/>
                      <a:pt x="902" y="1300"/>
                    </a:cubicBezTo>
                    <a:cubicBezTo>
                      <a:pt x="903" y="1299"/>
                      <a:pt x="903" y="1299"/>
                      <a:pt x="903" y="1299"/>
                    </a:cubicBezTo>
                    <a:cubicBezTo>
                      <a:pt x="899" y="1296"/>
                      <a:pt x="895" y="1293"/>
                      <a:pt x="890" y="1293"/>
                    </a:cubicBezTo>
                    <a:cubicBezTo>
                      <a:pt x="885" y="1293"/>
                      <a:pt x="880" y="1292"/>
                      <a:pt x="876" y="1291"/>
                    </a:cubicBezTo>
                    <a:cubicBezTo>
                      <a:pt x="870" y="1290"/>
                      <a:pt x="865" y="1293"/>
                      <a:pt x="859" y="1293"/>
                    </a:cubicBezTo>
                    <a:cubicBezTo>
                      <a:pt x="855" y="1292"/>
                      <a:pt x="851" y="1293"/>
                      <a:pt x="846" y="1293"/>
                    </a:cubicBezTo>
                    <a:cubicBezTo>
                      <a:pt x="844" y="1293"/>
                      <a:pt x="841" y="1293"/>
                      <a:pt x="838" y="1292"/>
                    </a:cubicBezTo>
                    <a:cubicBezTo>
                      <a:pt x="837" y="1292"/>
                      <a:pt x="836" y="1290"/>
                      <a:pt x="837" y="1290"/>
                    </a:cubicBezTo>
                    <a:cubicBezTo>
                      <a:pt x="842" y="1285"/>
                      <a:pt x="844" y="1279"/>
                      <a:pt x="844" y="1272"/>
                    </a:cubicBezTo>
                    <a:cubicBezTo>
                      <a:pt x="844" y="1269"/>
                      <a:pt x="844" y="1265"/>
                      <a:pt x="845" y="1262"/>
                    </a:cubicBezTo>
                    <a:cubicBezTo>
                      <a:pt x="845" y="1260"/>
                      <a:pt x="846" y="1259"/>
                      <a:pt x="848" y="1259"/>
                    </a:cubicBezTo>
                    <a:cubicBezTo>
                      <a:pt x="852" y="1259"/>
                      <a:pt x="854" y="1256"/>
                      <a:pt x="854" y="1253"/>
                    </a:cubicBezTo>
                    <a:cubicBezTo>
                      <a:pt x="855" y="1249"/>
                      <a:pt x="856" y="1245"/>
                      <a:pt x="856" y="1241"/>
                    </a:cubicBezTo>
                    <a:cubicBezTo>
                      <a:pt x="856" y="1236"/>
                      <a:pt x="857" y="1232"/>
                      <a:pt x="861" y="1228"/>
                    </a:cubicBezTo>
                    <a:cubicBezTo>
                      <a:pt x="863" y="1226"/>
                      <a:pt x="865" y="1223"/>
                      <a:pt x="867" y="1220"/>
                    </a:cubicBezTo>
                    <a:cubicBezTo>
                      <a:pt x="868" y="1219"/>
                      <a:pt x="868" y="1217"/>
                      <a:pt x="869" y="1216"/>
                    </a:cubicBezTo>
                    <a:cubicBezTo>
                      <a:pt x="869" y="1213"/>
                      <a:pt x="867" y="1208"/>
                      <a:pt x="864" y="1208"/>
                    </a:cubicBezTo>
                    <a:cubicBezTo>
                      <a:pt x="857" y="1208"/>
                      <a:pt x="850" y="1207"/>
                      <a:pt x="844" y="1210"/>
                    </a:cubicBezTo>
                    <a:cubicBezTo>
                      <a:pt x="839" y="1212"/>
                      <a:pt x="833" y="1213"/>
                      <a:pt x="828" y="1213"/>
                    </a:cubicBezTo>
                    <a:cubicBezTo>
                      <a:pt x="823" y="1213"/>
                      <a:pt x="820" y="1216"/>
                      <a:pt x="818" y="1220"/>
                    </a:cubicBezTo>
                    <a:cubicBezTo>
                      <a:pt x="817" y="1222"/>
                      <a:pt x="816" y="1225"/>
                      <a:pt x="815" y="1228"/>
                    </a:cubicBezTo>
                    <a:cubicBezTo>
                      <a:pt x="813" y="1236"/>
                      <a:pt x="810" y="1243"/>
                      <a:pt x="803" y="1249"/>
                    </a:cubicBezTo>
                    <a:cubicBezTo>
                      <a:pt x="801" y="1255"/>
                      <a:pt x="797" y="1255"/>
                      <a:pt x="792" y="1253"/>
                    </a:cubicBezTo>
                    <a:cubicBezTo>
                      <a:pt x="789" y="1252"/>
                      <a:pt x="786" y="1253"/>
                      <a:pt x="784" y="1253"/>
                    </a:cubicBezTo>
                    <a:cubicBezTo>
                      <a:pt x="778" y="1255"/>
                      <a:pt x="773" y="1257"/>
                      <a:pt x="768" y="1258"/>
                    </a:cubicBezTo>
                    <a:cubicBezTo>
                      <a:pt x="764" y="1259"/>
                      <a:pt x="759" y="1259"/>
                      <a:pt x="756" y="1255"/>
                    </a:cubicBezTo>
                    <a:cubicBezTo>
                      <a:pt x="753" y="1252"/>
                      <a:pt x="750" y="1251"/>
                      <a:pt x="746" y="1249"/>
                    </a:cubicBezTo>
                    <a:cubicBezTo>
                      <a:pt x="742" y="1248"/>
                      <a:pt x="739" y="1245"/>
                      <a:pt x="737" y="1240"/>
                    </a:cubicBezTo>
                    <a:cubicBezTo>
                      <a:pt x="735" y="1235"/>
                      <a:pt x="732" y="1230"/>
                      <a:pt x="728" y="1225"/>
                    </a:cubicBezTo>
                    <a:cubicBezTo>
                      <a:pt x="726" y="1223"/>
                      <a:pt x="725" y="1220"/>
                      <a:pt x="724" y="1218"/>
                    </a:cubicBezTo>
                    <a:cubicBezTo>
                      <a:pt x="724" y="1213"/>
                      <a:pt x="723" y="1208"/>
                      <a:pt x="722" y="1203"/>
                    </a:cubicBezTo>
                    <a:cubicBezTo>
                      <a:pt x="721" y="1200"/>
                      <a:pt x="721" y="1196"/>
                      <a:pt x="721" y="1193"/>
                    </a:cubicBezTo>
                    <a:cubicBezTo>
                      <a:pt x="722" y="1182"/>
                      <a:pt x="723" y="1170"/>
                      <a:pt x="726" y="1159"/>
                    </a:cubicBezTo>
                    <a:cubicBezTo>
                      <a:pt x="726" y="1157"/>
                      <a:pt x="727" y="1154"/>
                      <a:pt x="728" y="1153"/>
                    </a:cubicBezTo>
                    <a:cubicBezTo>
                      <a:pt x="732" y="1148"/>
                      <a:pt x="733" y="1143"/>
                      <a:pt x="732" y="1138"/>
                    </a:cubicBezTo>
                    <a:cubicBezTo>
                      <a:pt x="731" y="1130"/>
                      <a:pt x="733" y="1122"/>
                      <a:pt x="736" y="1115"/>
                    </a:cubicBezTo>
                    <a:cubicBezTo>
                      <a:pt x="738" y="1108"/>
                      <a:pt x="742" y="1103"/>
                      <a:pt x="749" y="1101"/>
                    </a:cubicBezTo>
                    <a:cubicBezTo>
                      <a:pt x="757" y="1100"/>
                      <a:pt x="764" y="1097"/>
                      <a:pt x="769" y="1092"/>
                    </a:cubicBezTo>
                    <a:cubicBezTo>
                      <a:pt x="774" y="1088"/>
                      <a:pt x="779" y="1087"/>
                      <a:pt x="784" y="1085"/>
                    </a:cubicBezTo>
                    <a:cubicBezTo>
                      <a:pt x="788" y="1084"/>
                      <a:pt x="793" y="1085"/>
                      <a:pt x="797" y="1086"/>
                    </a:cubicBezTo>
                    <a:cubicBezTo>
                      <a:pt x="800" y="1087"/>
                      <a:pt x="803" y="1088"/>
                      <a:pt x="807" y="1087"/>
                    </a:cubicBezTo>
                    <a:cubicBezTo>
                      <a:pt x="810" y="1085"/>
                      <a:pt x="813" y="1086"/>
                      <a:pt x="815" y="1089"/>
                    </a:cubicBezTo>
                    <a:cubicBezTo>
                      <a:pt x="819" y="1095"/>
                      <a:pt x="825" y="1095"/>
                      <a:pt x="831" y="1094"/>
                    </a:cubicBezTo>
                    <a:cubicBezTo>
                      <a:pt x="834" y="1093"/>
                      <a:pt x="837" y="1092"/>
                      <a:pt x="840" y="1091"/>
                    </a:cubicBezTo>
                    <a:cubicBezTo>
                      <a:pt x="841" y="1087"/>
                      <a:pt x="842" y="1084"/>
                      <a:pt x="842" y="1081"/>
                    </a:cubicBezTo>
                    <a:cubicBezTo>
                      <a:pt x="843" y="1078"/>
                      <a:pt x="845" y="1077"/>
                      <a:pt x="847" y="1076"/>
                    </a:cubicBezTo>
                    <a:cubicBezTo>
                      <a:pt x="849" y="1075"/>
                      <a:pt x="852" y="1075"/>
                      <a:pt x="854" y="1075"/>
                    </a:cubicBezTo>
                    <a:cubicBezTo>
                      <a:pt x="862" y="1073"/>
                      <a:pt x="869" y="1075"/>
                      <a:pt x="877" y="1075"/>
                    </a:cubicBezTo>
                    <a:cubicBezTo>
                      <a:pt x="886" y="1074"/>
                      <a:pt x="893" y="1076"/>
                      <a:pt x="899" y="1083"/>
                    </a:cubicBezTo>
                    <a:cubicBezTo>
                      <a:pt x="901" y="1085"/>
                      <a:pt x="904" y="1085"/>
                      <a:pt x="907" y="1084"/>
                    </a:cubicBezTo>
                    <a:cubicBezTo>
                      <a:pt x="909" y="1083"/>
                      <a:pt x="911" y="1082"/>
                      <a:pt x="913" y="1081"/>
                    </a:cubicBezTo>
                    <a:cubicBezTo>
                      <a:pt x="915" y="1081"/>
                      <a:pt x="918" y="1081"/>
                      <a:pt x="919" y="1083"/>
                    </a:cubicBezTo>
                    <a:cubicBezTo>
                      <a:pt x="923" y="1087"/>
                      <a:pt x="926" y="1092"/>
                      <a:pt x="929" y="1096"/>
                    </a:cubicBezTo>
                    <a:cubicBezTo>
                      <a:pt x="931" y="1098"/>
                      <a:pt x="931" y="1101"/>
                      <a:pt x="930" y="1104"/>
                    </a:cubicBezTo>
                    <a:cubicBezTo>
                      <a:pt x="930" y="1105"/>
                      <a:pt x="929" y="1107"/>
                      <a:pt x="929" y="1108"/>
                    </a:cubicBezTo>
                    <a:cubicBezTo>
                      <a:pt x="927" y="1112"/>
                      <a:pt x="927" y="1115"/>
                      <a:pt x="930" y="1118"/>
                    </a:cubicBezTo>
                    <a:cubicBezTo>
                      <a:pt x="932" y="1127"/>
                      <a:pt x="937" y="1135"/>
                      <a:pt x="941" y="1143"/>
                    </a:cubicBezTo>
                    <a:cubicBezTo>
                      <a:pt x="942" y="1147"/>
                      <a:pt x="945" y="1150"/>
                      <a:pt x="948" y="1154"/>
                    </a:cubicBezTo>
                    <a:cubicBezTo>
                      <a:pt x="951" y="1157"/>
                      <a:pt x="956" y="1156"/>
                      <a:pt x="958" y="1153"/>
                    </a:cubicBezTo>
                    <a:cubicBezTo>
                      <a:pt x="962" y="1146"/>
                      <a:pt x="965" y="1139"/>
                      <a:pt x="966" y="1131"/>
                    </a:cubicBezTo>
                    <a:cubicBezTo>
                      <a:pt x="966" y="1130"/>
                      <a:pt x="966" y="1129"/>
                      <a:pt x="965" y="1128"/>
                    </a:cubicBezTo>
                    <a:cubicBezTo>
                      <a:pt x="964" y="1124"/>
                      <a:pt x="962" y="1119"/>
                      <a:pt x="961" y="1115"/>
                    </a:cubicBezTo>
                    <a:cubicBezTo>
                      <a:pt x="960" y="1111"/>
                      <a:pt x="960" y="1107"/>
                      <a:pt x="960" y="1102"/>
                    </a:cubicBezTo>
                    <a:cubicBezTo>
                      <a:pt x="960" y="1102"/>
                      <a:pt x="960" y="1101"/>
                      <a:pt x="959" y="1101"/>
                    </a:cubicBezTo>
                    <a:cubicBezTo>
                      <a:pt x="954" y="1088"/>
                      <a:pt x="955" y="1075"/>
                      <a:pt x="956" y="1062"/>
                    </a:cubicBezTo>
                    <a:cubicBezTo>
                      <a:pt x="956" y="1059"/>
                      <a:pt x="957" y="1057"/>
                      <a:pt x="958" y="1055"/>
                    </a:cubicBezTo>
                    <a:cubicBezTo>
                      <a:pt x="964" y="1049"/>
                      <a:pt x="970" y="1042"/>
                      <a:pt x="979" y="1039"/>
                    </a:cubicBezTo>
                    <a:cubicBezTo>
                      <a:pt x="980" y="1039"/>
                      <a:pt x="981" y="1039"/>
                      <a:pt x="982" y="1038"/>
                    </a:cubicBezTo>
                    <a:cubicBezTo>
                      <a:pt x="985" y="1037"/>
                      <a:pt x="988" y="1035"/>
                      <a:pt x="990" y="1033"/>
                    </a:cubicBezTo>
                    <a:cubicBezTo>
                      <a:pt x="992" y="1030"/>
                      <a:pt x="993" y="1028"/>
                      <a:pt x="995" y="1026"/>
                    </a:cubicBezTo>
                    <a:cubicBezTo>
                      <a:pt x="996" y="1024"/>
                      <a:pt x="998" y="1023"/>
                      <a:pt x="1000" y="1022"/>
                    </a:cubicBezTo>
                    <a:cubicBezTo>
                      <a:pt x="1004" y="1021"/>
                      <a:pt x="1007" y="1019"/>
                      <a:pt x="1010" y="1016"/>
                    </a:cubicBezTo>
                    <a:cubicBezTo>
                      <a:pt x="1014" y="1012"/>
                      <a:pt x="1019" y="1009"/>
                      <a:pt x="1025" y="1007"/>
                    </a:cubicBezTo>
                    <a:cubicBezTo>
                      <a:pt x="1028" y="1007"/>
                      <a:pt x="1030" y="1005"/>
                      <a:pt x="1030" y="1001"/>
                    </a:cubicBezTo>
                    <a:cubicBezTo>
                      <a:pt x="1030" y="999"/>
                      <a:pt x="1032" y="999"/>
                      <a:pt x="1033" y="998"/>
                    </a:cubicBezTo>
                    <a:cubicBezTo>
                      <a:pt x="1035" y="997"/>
                      <a:pt x="1037" y="996"/>
                      <a:pt x="1038" y="994"/>
                    </a:cubicBezTo>
                    <a:cubicBezTo>
                      <a:pt x="1039" y="993"/>
                      <a:pt x="1040" y="991"/>
                      <a:pt x="1039" y="990"/>
                    </a:cubicBezTo>
                    <a:cubicBezTo>
                      <a:pt x="1038" y="987"/>
                      <a:pt x="1037" y="985"/>
                      <a:pt x="1038" y="982"/>
                    </a:cubicBezTo>
                    <a:cubicBezTo>
                      <a:pt x="1040" y="978"/>
                      <a:pt x="1041" y="974"/>
                      <a:pt x="1038" y="970"/>
                    </a:cubicBezTo>
                    <a:cubicBezTo>
                      <a:pt x="1037" y="968"/>
                      <a:pt x="1037" y="966"/>
                      <a:pt x="1037" y="965"/>
                    </a:cubicBezTo>
                    <a:cubicBezTo>
                      <a:pt x="1037" y="960"/>
                      <a:pt x="1038" y="955"/>
                      <a:pt x="1038" y="950"/>
                    </a:cubicBezTo>
                    <a:cubicBezTo>
                      <a:pt x="1038" y="950"/>
                      <a:pt x="1039" y="950"/>
                      <a:pt x="1039" y="950"/>
                    </a:cubicBezTo>
                    <a:cubicBezTo>
                      <a:pt x="1040" y="950"/>
                      <a:pt x="1040" y="950"/>
                      <a:pt x="1041" y="950"/>
                    </a:cubicBezTo>
                    <a:cubicBezTo>
                      <a:pt x="1043" y="952"/>
                      <a:pt x="1043" y="955"/>
                      <a:pt x="1043" y="958"/>
                    </a:cubicBezTo>
                    <a:cubicBezTo>
                      <a:pt x="1043" y="959"/>
                      <a:pt x="1044" y="959"/>
                      <a:pt x="1045" y="960"/>
                    </a:cubicBezTo>
                    <a:cubicBezTo>
                      <a:pt x="1045" y="960"/>
                      <a:pt x="1046" y="960"/>
                      <a:pt x="1046" y="959"/>
                    </a:cubicBezTo>
                    <a:cubicBezTo>
                      <a:pt x="1049" y="955"/>
                      <a:pt x="1052" y="951"/>
                      <a:pt x="1054" y="947"/>
                    </a:cubicBezTo>
                    <a:cubicBezTo>
                      <a:pt x="1055" y="945"/>
                      <a:pt x="1056" y="943"/>
                      <a:pt x="1056" y="941"/>
                    </a:cubicBezTo>
                    <a:cubicBezTo>
                      <a:pt x="1056" y="939"/>
                      <a:pt x="1056" y="938"/>
                      <a:pt x="1056" y="936"/>
                    </a:cubicBezTo>
                    <a:cubicBezTo>
                      <a:pt x="1056" y="935"/>
                      <a:pt x="1057" y="934"/>
                      <a:pt x="1058" y="934"/>
                    </a:cubicBezTo>
                    <a:cubicBezTo>
                      <a:pt x="1061" y="934"/>
                      <a:pt x="1063" y="932"/>
                      <a:pt x="1065" y="930"/>
                    </a:cubicBezTo>
                    <a:cubicBezTo>
                      <a:pt x="1070" y="926"/>
                      <a:pt x="1074" y="920"/>
                      <a:pt x="1075" y="913"/>
                    </a:cubicBezTo>
                    <a:cubicBezTo>
                      <a:pt x="1076" y="908"/>
                      <a:pt x="1079" y="906"/>
                      <a:pt x="1084" y="906"/>
                    </a:cubicBezTo>
                    <a:cubicBezTo>
                      <a:pt x="1087" y="906"/>
                      <a:pt x="1090" y="905"/>
                      <a:pt x="1094" y="904"/>
                    </a:cubicBezTo>
                    <a:cubicBezTo>
                      <a:pt x="1095" y="904"/>
                      <a:pt x="1097" y="903"/>
                      <a:pt x="1098" y="902"/>
                    </a:cubicBezTo>
                    <a:cubicBezTo>
                      <a:pt x="1098" y="902"/>
                      <a:pt x="1099" y="901"/>
                      <a:pt x="1099" y="901"/>
                    </a:cubicBezTo>
                    <a:cubicBezTo>
                      <a:pt x="1099" y="900"/>
                      <a:pt x="1098" y="900"/>
                      <a:pt x="1098" y="899"/>
                    </a:cubicBezTo>
                    <a:cubicBezTo>
                      <a:pt x="1097" y="899"/>
                      <a:pt x="1096" y="899"/>
                      <a:pt x="1095" y="899"/>
                    </a:cubicBezTo>
                    <a:cubicBezTo>
                      <a:pt x="1093" y="898"/>
                      <a:pt x="1093" y="898"/>
                      <a:pt x="1093" y="897"/>
                    </a:cubicBezTo>
                    <a:cubicBezTo>
                      <a:pt x="1093" y="897"/>
                      <a:pt x="1094" y="897"/>
                      <a:pt x="1095" y="896"/>
                    </a:cubicBezTo>
                    <a:cubicBezTo>
                      <a:pt x="1095" y="896"/>
                      <a:pt x="1096" y="896"/>
                      <a:pt x="1096" y="896"/>
                    </a:cubicBezTo>
                    <a:cubicBezTo>
                      <a:pt x="1106" y="898"/>
                      <a:pt x="1114" y="893"/>
                      <a:pt x="1124" y="893"/>
                    </a:cubicBezTo>
                    <a:cubicBezTo>
                      <a:pt x="1125" y="893"/>
                      <a:pt x="1127" y="892"/>
                      <a:pt x="1128" y="891"/>
                    </a:cubicBezTo>
                    <a:cubicBezTo>
                      <a:pt x="1131" y="888"/>
                      <a:pt x="1131" y="887"/>
                      <a:pt x="1127" y="884"/>
                    </a:cubicBezTo>
                    <a:cubicBezTo>
                      <a:pt x="1124" y="882"/>
                      <a:pt x="1122" y="879"/>
                      <a:pt x="1123" y="876"/>
                    </a:cubicBezTo>
                    <a:cubicBezTo>
                      <a:pt x="1124" y="872"/>
                      <a:pt x="1125" y="869"/>
                      <a:pt x="1127" y="865"/>
                    </a:cubicBezTo>
                    <a:cubicBezTo>
                      <a:pt x="1130" y="859"/>
                      <a:pt x="1134" y="854"/>
                      <a:pt x="1141" y="851"/>
                    </a:cubicBezTo>
                    <a:cubicBezTo>
                      <a:pt x="1144" y="850"/>
                      <a:pt x="1148" y="849"/>
                      <a:pt x="1151" y="846"/>
                    </a:cubicBezTo>
                    <a:cubicBezTo>
                      <a:pt x="1153" y="844"/>
                      <a:pt x="1155" y="843"/>
                      <a:pt x="1158" y="843"/>
                    </a:cubicBezTo>
                    <a:cubicBezTo>
                      <a:pt x="1166" y="844"/>
                      <a:pt x="1172" y="840"/>
                      <a:pt x="1179" y="839"/>
                    </a:cubicBezTo>
                    <a:cubicBezTo>
                      <a:pt x="1182" y="839"/>
                      <a:pt x="1182" y="836"/>
                      <a:pt x="1183" y="834"/>
                    </a:cubicBezTo>
                    <a:cubicBezTo>
                      <a:pt x="1183" y="833"/>
                      <a:pt x="1185" y="832"/>
                      <a:pt x="1186" y="831"/>
                    </a:cubicBezTo>
                    <a:cubicBezTo>
                      <a:pt x="1192" y="830"/>
                      <a:pt x="1197" y="829"/>
                      <a:pt x="1202" y="828"/>
                    </a:cubicBezTo>
                    <a:cubicBezTo>
                      <a:pt x="1203" y="828"/>
                      <a:pt x="1204" y="828"/>
                      <a:pt x="1204" y="828"/>
                    </a:cubicBezTo>
                    <a:cubicBezTo>
                      <a:pt x="1203" y="829"/>
                      <a:pt x="1203" y="830"/>
                      <a:pt x="1203" y="831"/>
                    </a:cubicBezTo>
                    <a:cubicBezTo>
                      <a:pt x="1201" y="832"/>
                      <a:pt x="1199" y="832"/>
                      <a:pt x="1197" y="833"/>
                    </a:cubicBezTo>
                    <a:cubicBezTo>
                      <a:pt x="1192" y="836"/>
                      <a:pt x="1188" y="839"/>
                      <a:pt x="1187" y="844"/>
                    </a:cubicBezTo>
                    <a:cubicBezTo>
                      <a:pt x="1186" y="846"/>
                      <a:pt x="1185" y="848"/>
                      <a:pt x="1186" y="850"/>
                    </a:cubicBezTo>
                    <a:cubicBezTo>
                      <a:pt x="1186" y="854"/>
                      <a:pt x="1188" y="856"/>
                      <a:pt x="1191" y="858"/>
                    </a:cubicBezTo>
                    <a:cubicBezTo>
                      <a:pt x="1192" y="858"/>
                      <a:pt x="1194" y="859"/>
                      <a:pt x="1195" y="858"/>
                    </a:cubicBezTo>
                    <a:cubicBezTo>
                      <a:pt x="1201" y="856"/>
                      <a:pt x="1207" y="852"/>
                      <a:pt x="1212" y="846"/>
                    </a:cubicBezTo>
                    <a:cubicBezTo>
                      <a:pt x="1214" y="842"/>
                      <a:pt x="1217" y="841"/>
                      <a:pt x="1221" y="842"/>
                    </a:cubicBezTo>
                    <a:cubicBezTo>
                      <a:pt x="1230" y="839"/>
                      <a:pt x="1238" y="836"/>
                      <a:pt x="1246" y="834"/>
                    </a:cubicBezTo>
                    <a:cubicBezTo>
                      <a:pt x="1249" y="833"/>
                      <a:pt x="1252" y="832"/>
                      <a:pt x="1254" y="831"/>
                    </a:cubicBezTo>
                    <a:cubicBezTo>
                      <a:pt x="1255" y="825"/>
                      <a:pt x="1261" y="827"/>
                      <a:pt x="1265" y="825"/>
                    </a:cubicBezTo>
                    <a:cubicBezTo>
                      <a:pt x="1266" y="824"/>
                      <a:pt x="1268" y="823"/>
                      <a:pt x="1269" y="823"/>
                    </a:cubicBezTo>
                    <a:cubicBezTo>
                      <a:pt x="1270" y="822"/>
                      <a:pt x="1271" y="821"/>
                      <a:pt x="1272" y="821"/>
                    </a:cubicBezTo>
                    <a:cubicBezTo>
                      <a:pt x="1273" y="820"/>
                      <a:pt x="1274" y="817"/>
                      <a:pt x="1273" y="816"/>
                    </a:cubicBezTo>
                    <a:cubicBezTo>
                      <a:pt x="1269" y="813"/>
                      <a:pt x="1267" y="810"/>
                      <a:pt x="1269" y="805"/>
                    </a:cubicBezTo>
                    <a:cubicBezTo>
                      <a:pt x="1269" y="805"/>
                      <a:pt x="1268" y="804"/>
                      <a:pt x="1268" y="804"/>
                    </a:cubicBezTo>
                    <a:cubicBezTo>
                      <a:pt x="1268" y="802"/>
                      <a:pt x="1265" y="801"/>
                      <a:pt x="1264" y="802"/>
                    </a:cubicBezTo>
                    <a:cubicBezTo>
                      <a:pt x="1259" y="807"/>
                      <a:pt x="1254" y="813"/>
                      <a:pt x="1250" y="818"/>
                    </a:cubicBezTo>
                    <a:cubicBezTo>
                      <a:pt x="1249" y="821"/>
                      <a:pt x="1247" y="821"/>
                      <a:pt x="1245" y="821"/>
                    </a:cubicBezTo>
                    <a:cubicBezTo>
                      <a:pt x="1244" y="820"/>
                      <a:pt x="1242" y="820"/>
                      <a:pt x="1240" y="820"/>
                    </a:cubicBezTo>
                    <a:cubicBezTo>
                      <a:pt x="1240" y="821"/>
                      <a:pt x="1239" y="822"/>
                      <a:pt x="1237" y="821"/>
                    </a:cubicBezTo>
                    <a:cubicBezTo>
                      <a:pt x="1236" y="821"/>
                      <a:pt x="1235" y="820"/>
                      <a:pt x="1234" y="820"/>
                    </a:cubicBezTo>
                    <a:cubicBezTo>
                      <a:pt x="1232" y="819"/>
                      <a:pt x="1231" y="819"/>
                      <a:pt x="1229" y="819"/>
                    </a:cubicBezTo>
                    <a:cubicBezTo>
                      <a:pt x="1225" y="819"/>
                      <a:pt x="1224" y="816"/>
                      <a:pt x="1224" y="813"/>
                    </a:cubicBezTo>
                    <a:cubicBezTo>
                      <a:pt x="1218" y="812"/>
                      <a:pt x="1215" y="809"/>
                      <a:pt x="1214" y="803"/>
                    </a:cubicBezTo>
                    <a:cubicBezTo>
                      <a:pt x="1213" y="797"/>
                      <a:pt x="1213" y="792"/>
                      <a:pt x="1215" y="787"/>
                    </a:cubicBezTo>
                    <a:cubicBezTo>
                      <a:pt x="1216" y="785"/>
                      <a:pt x="1215" y="783"/>
                      <a:pt x="1212" y="782"/>
                    </a:cubicBezTo>
                    <a:cubicBezTo>
                      <a:pt x="1211" y="782"/>
                      <a:pt x="1210" y="782"/>
                      <a:pt x="1209" y="782"/>
                    </a:cubicBezTo>
                    <a:cubicBezTo>
                      <a:pt x="1209" y="782"/>
                      <a:pt x="1208" y="782"/>
                      <a:pt x="1208" y="781"/>
                    </a:cubicBezTo>
                    <a:cubicBezTo>
                      <a:pt x="1209" y="781"/>
                      <a:pt x="1210" y="781"/>
                      <a:pt x="1211" y="780"/>
                    </a:cubicBezTo>
                    <a:cubicBezTo>
                      <a:pt x="1215" y="779"/>
                      <a:pt x="1218" y="777"/>
                      <a:pt x="1222" y="774"/>
                    </a:cubicBezTo>
                    <a:cubicBezTo>
                      <a:pt x="1224" y="772"/>
                      <a:pt x="1224" y="769"/>
                      <a:pt x="1223" y="766"/>
                    </a:cubicBezTo>
                    <a:cubicBezTo>
                      <a:pt x="1222" y="765"/>
                      <a:pt x="1221" y="762"/>
                      <a:pt x="1219" y="761"/>
                    </a:cubicBezTo>
                    <a:cubicBezTo>
                      <a:pt x="1215" y="758"/>
                      <a:pt x="1210" y="756"/>
                      <a:pt x="1204" y="757"/>
                    </a:cubicBezTo>
                    <a:cubicBezTo>
                      <a:pt x="1189" y="761"/>
                      <a:pt x="1174" y="764"/>
                      <a:pt x="1162" y="773"/>
                    </a:cubicBezTo>
                    <a:cubicBezTo>
                      <a:pt x="1162" y="773"/>
                      <a:pt x="1162" y="773"/>
                      <a:pt x="1162" y="774"/>
                    </a:cubicBezTo>
                    <a:cubicBezTo>
                      <a:pt x="1161" y="774"/>
                      <a:pt x="1161" y="774"/>
                      <a:pt x="1161" y="774"/>
                    </a:cubicBezTo>
                    <a:cubicBezTo>
                      <a:pt x="1159" y="776"/>
                      <a:pt x="1157" y="777"/>
                      <a:pt x="1155" y="779"/>
                    </a:cubicBezTo>
                    <a:cubicBezTo>
                      <a:pt x="1155" y="780"/>
                      <a:pt x="1155" y="780"/>
                      <a:pt x="1155" y="780"/>
                    </a:cubicBezTo>
                    <a:cubicBezTo>
                      <a:pt x="1153" y="781"/>
                      <a:pt x="1150" y="782"/>
                      <a:pt x="1148" y="783"/>
                    </a:cubicBezTo>
                    <a:cubicBezTo>
                      <a:pt x="1147" y="784"/>
                      <a:pt x="1145" y="785"/>
                      <a:pt x="1144" y="786"/>
                    </a:cubicBezTo>
                    <a:cubicBezTo>
                      <a:pt x="1144" y="787"/>
                      <a:pt x="1144" y="787"/>
                      <a:pt x="1144" y="787"/>
                    </a:cubicBez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85"/>
                      <a:pt x="1147" y="784"/>
                      <a:pt x="1148" y="783"/>
                    </a:cubicBezTo>
                    <a:cubicBezTo>
                      <a:pt x="1150" y="782"/>
                      <a:pt x="1152" y="781"/>
                      <a:pt x="1155" y="780"/>
                    </a:cubicBezTo>
                    <a:cubicBezTo>
                      <a:pt x="1155" y="780"/>
                      <a:pt x="1155" y="780"/>
                      <a:pt x="1155" y="779"/>
                    </a:cubicBezTo>
                    <a:cubicBezTo>
                      <a:pt x="1156" y="775"/>
                      <a:pt x="1156" y="774"/>
                      <a:pt x="1161" y="774"/>
                    </a:cubicBezTo>
                    <a:cubicBezTo>
                      <a:pt x="1161" y="774"/>
                      <a:pt x="1161" y="773"/>
                      <a:pt x="1161" y="773"/>
                    </a:cubicBezTo>
                    <a:cubicBezTo>
                      <a:pt x="1161" y="773"/>
                      <a:pt x="1162" y="773"/>
                      <a:pt x="1162" y="773"/>
                    </a:cubicBezTo>
                    <a:cubicBezTo>
                      <a:pt x="1161" y="770"/>
                      <a:pt x="1163" y="768"/>
                      <a:pt x="1165" y="766"/>
                    </a:cubicBezTo>
                    <a:cubicBezTo>
                      <a:pt x="1170" y="762"/>
                      <a:pt x="1176" y="758"/>
                      <a:pt x="1183" y="756"/>
                    </a:cubicBezTo>
                    <a:cubicBezTo>
                      <a:pt x="1187" y="755"/>
                      <a:pt x="1191" y="753"/>
                      <a:pt x="1193" y="748"/>
                    </a:cubicBezTo>
                    <a:cubicBezTo>
                      <a:pt x="1194" y="747"/>
                      <a:pt x="1194" y="746"/>
                      <a:pt x="1195" y="746"/>
                    </a:cubicBezTo>
                    <a:cubicBezTo>
                      <a:pt x="1198" y="743"/>
                      <a:pt x="1201" y="740"/>
                      <a:pt x="1205" y="737"/>
                    </a:cubicBezTo>
                    <a:cubicBezTo>
                      <a:pt x="1209" y="735"/>
                      <a:pt x="1213" y="737"/>
                      <a:pt x="1216" y="737"/>
                    </a:cubicBezTo>
                    <a:cubicBezTo>
                      <a:pt x="1232" y="738"/>
                      <a:pt x="1247" y="740"/>
                      <a:pt x="1262" y="742"/>
                    </a:cubicBezTo>
                    <a:cubicBezTo>
                      <a:pt x="1269" y="743"/>
                      <a:pt x="1275" y="740"/>
                      <a:pt x="1282" y="741"/>
                    </a:cubicBezTo>
                    <a:cubicBezTo>
                      <a:pt x="1283" y="741"/>
                      <a:pt x="1285" y="741"/>
                      <a:pt x="1286" y="740"/>
                    </a:cubicBezTo>
                    <a:cubicBezTo>
                      <a:pt x="1288" y="740"/>
                      <a:pt x="1290" y="739"/>
                      <a:pt x="1291" y="738"/>
                    </a:cubicBezTo>
                    <a:cubicBezTo>
                      <a:pt x="1295" y="736"/>
                      <a:pt x="1299" y="733"/>
                      <a:pt x="1302" y="729"/>
                    </a:cubicBezTo>
                    <a:cubicBezTo>
                      <a:pt x="1304" y="725"/>
                      <a:pt x="1308" y="724"/>
                      <a:pt x="1312" y="723"/>
                    </a:cubicBezTo>
                    <a:cubicBezTo>
                      <a:pt x="1314" y="723"/>
                      <a:pt x="1317" y="722"/>
                      <a:pt x="1320" y="722"/>
                    </a:cubicBezTo>
                    <a:cubicBezTo>
                      <a:pt x="1328" y="721"/>
                      <a:pt x="1334" y="717"/>
                      <a:pt x="1341" y="713"/>
                    </a:cubicBezTo>
                    <a:cubicBezTo>
                      <a:pt x="1344" y="710"/>
                      <a:pt x="1346" y="707"/>
                      <a:pt x="1344" y="703"/>
                    </a:cubicBezTo>
                    <a:cubicBezTo>
                      <a:pt x="1343" y="700"/>
                      <a:pt x="1342" y="698"/>
                      <a:pt x="1344" y="695"/>
                    </a:cubicBezTo>
                    <a:cubicBezTo>
                      <a:pt x="1345" y="693"/>
                      <a:pt x="1346" y="691"/>
                      <a:pt x="1346" y="689"/>
                    </a:cubicBezTo>
                    <a:cubicBezTo>
                      <a:pt x="1346" y="687"/>
                      <a:pt x="1346" y="685"/>
                      <a:pt x="1345" y="684"/>
                    </a:cubicBezTo>
                    <a:cubicBezTo>
                      <a:pt x="1343" y="680"/>
                      <a:pt x="1339" y="676"/>
                      <a:pt x="1334" y="677"/>
                    </a:cubicBezTo>
                    <a:cubicBezTo>
                      <a:pt x="1334" y="677"/>
                      <a:pt x="1334" y="677"/>
                      <a:pt x="1334" y="677"/>
                    </a:cubicBezTo>
                    <a:cubicBezTo>
                      <a:pt x="1332" y="678"/>
                      <a:pt x="1332" y="678"/>
                      <a:pt x="1332" y="678"/>
                    </a:cubicBezTo>
                    <a:cubicBezTo>
                      <a:pt x="1333" y="677"/>
                      <a:pt x="1333" y="677"/>
                      <a:pt x="1333" y="677"/>
                    </a:cubicBezTo>
                    <a:cubicBezTo>
                      <a:pt x="1333" y="677"/>
                      <a:pt x="1333" y="677"/>
                      <a:pt x="1334" y="677"/>
                    </a:cubicBezTo>
                    <a:cubicBezTo>
                      <a:pt x="1333" y="676"/>
                      <a:pt x="1333" y="674"/>
                      <a:pt x="1333" y="672"/>
                    </a:cubicBezTo>
                    <a:cubicBezTo>
                      <a:pt x="1332" y="670"/>
                      <a:pt x="1330" y="668"/>
                      <a:pt x="1327" y="667"/>
                    </a:cubicBezTo>
                    <a:cubicBezTo>
                      <a:pt x="1326" y="667"/>
                      <a:pt x="1324" y="667"/>
                      <a:pt x="1322" y="667"/>
                    </a:cubicBezTo>
                    <a:cubicBezTo>
                      <a:pt x="1322" y="667"/>
                      <a:pt x="1321" y="666"/>
                      <a:pt x="1321" y="666"/>
                    </a:cubicBezTo>
                    <a:cubicBezTo>
                      <a:pt x="1321" y="666"/>
                      <a:pt x="1322" y="665"/>
                      <a:pt x="1323" y="665"/>
                    </a:cubicBezTo>
                    <a:cubicBezTo>
                      <a:pt x="1324" y="664"/>
                      <a:pt x="1326" y="664"/>
                      <a:pt x="1327" y="663"/>
                    </a:cubicBezTo>
                    <a:cubicBezTo>
                      <a:pt x="1329" y="662"/>
                      <a:pt x="1330" y="659"/>
                      <a:pt x="1328" y="657"/>
                    </a:cubicBezTo>
                    <a:cubicBezTo>
                      <a:pt x="1327" y="655"/>
                      <a:pt x="1325" y="653"/>
                      <a:pt x="1322" y="653"/>
                    </a:cubicBezTo>
                    <a:cubicBezTo>
                      <a:pt x="1321" y="653"/>
                      <a:pt x="1319" y="653"/>
                      <a:pt x="1318" y="653"/>
                    </a:cubicBezTo>
                    <a:cubicBezTo>
                      <a:pt x="1314" y="648"/>
                      <a:pt x="1309" y="646"/>
                      <a:pt x="1303" y="644"/>
                    </a:cubicBezTo>
                    <a:cubicBezTo>
                      <a:pt x="1302" y="643"/>
                      <a:pt x="1301" y="642"/>
                      <a:pt x="1301" y="641"/>
                    </a:cubicBezTo>
                    <a:cubicBezTo>
                      <a:pt x="1300" y="635"/>
                      <a:pt x="1295" y="632"/>
                      <a:pt x="1291" y="628"/>
                    </a:cubicBezTo>
                    <a:cubicBezTo>
                      <a:pt x="1289" y="626"/>
                      <a:pt x="1288" y="624"/>
                      <a:pt x="1286" y="622"/>
                    </a:cubicBezTo>
                    <a:cubicBezTo>
                      <a:pt x="1284" y="620"/>
                      <a:pt x="1284" y="618"/>
                      <a:pt x="1286" y="616"/>
                    </a:cubicBezTo>
                    <a:cubicBezTo>
                      <a:pt x="1288" y="614"/>
                      <a:pt x="1290" y="612"/>
                      <a:pt x="1292" y="610"/>
                    </a:cubicBezTo>
                    <a:cubicBezTo>
                      <a:pt x="1293" y="608"/>
                      <a:pt x="1294" y="606"/>
                      <a:pt x="1292" y="604"/>
                    </a:cubicBezTo>
                    <a:cubicBezTo>
                      <a:pt x="1290" y="600"/>
                      <a:pt x="1288" y="597"/>
                      <a:pt x="1289" y="592"/>
                    </a:cubicBezTo>
                    <a:cubicBezTo>
                      <a:pt x="1289" y="591"/>
                      <a:pt x="1288" y="589"/>
                      <a:pt x="1287" y="588"/>
                    </a:cubicBezTo>
                    <a:cubicBezTo>
                      <a:pt x="1285" y="586"/>
                      <a:pt x="1286" y="582"/>
                      <a:pt x="1284" y="581"/>
                    </a:cubicBezTo>
                    <a:cubicBezTo>
                      <a:pt x="1281" y="579"/>
                      <a:pt x="1283" y="577"/>
                      <a:pt x="1283" y="574"/>
                    </a:cubicBezTo>
                    <a:cubicBezTo>
                      <a:pt x="1282" y="572"/>
                      <a:pt x="1282" y="569"/>
                      <a:pt x="1282" y="566"/>
                    </a:cubicBezTo>
                    <a:cubicBezTo>
                      <a:pt x="1281" y="563"/>
                      <a:pt x="1281" y="560"/>
                      <a:pt x="1279" y="557"/>
                    </a:cubicBezTo>
                    <a:cubicBezTo>
                      <a:pt x="1277" y="550"/>
                      <a:pt x="1275" y="542"/>
                      <a:pt x="1274" y="535"/>
                    </a:cubicBezTo>
                    <a:cubicBezTo>
                      <a:pt x="1274" y="532"/>
                      <a:pt x="1274" y="530"/>
                      <a:pt x="1273" y="528"/>
                    </a:cubicBezTo>
                    <a:cubicBezTo>
                      <a:pt x="1273" y="527"/>
                      <a:pt x="1272" y="527"/>
                      <a:pt x="1271" y="526"/>
                    </a:cubicBezTo>
                    <a:cubicBezTo>
                      <a:pt x="1270" y="526"/>
                      <a:pt x="1269" y="527"/>
                      <a:pt x="1269" y="527"/>
                    </a:cubicBezTo>
                    <a:cubicBezTo>
                      <a:pt x="1265" y="533"/>
                      <a:pt x="1260" y="539"/>
                      <a:pt x="1257" y="546"/>
                    </a:cubicBezTo>
                    <a:cubicBezTo>
                      <a:pt x="1253" y="553"/>
                      <a:pt x="1249" y="559"/>
                      <a:pt x="1242" y="563"/>
                    </a:cubicBezTo>
                    <a:cubicBezTo>
                      <a:pt x="1240" y="563"/>
                      <a:pt x="1238" y="565"/>
                      <a:pt x="1236" y="567"/>
                    </a:cubicBezTo>
                    <a:cubicBezTo>
                      <a:pt x="1234" y="568"/>
                      <a:pt x="1232" y="569"/>
                      <a:pt x="1229" y="570"/>
                    </a:cubicBezTo>
                    <a:cubicBezTo>
                      <a:pt x="1226" y="571"/>
                      <a:pt x="1224" y="570"/>
                      <a:pt x="1221" y="568"/>
                    </a:cubicBezTo>
                    <a:cubicBezTo>
                      <a:pt x="1220" y="567"/>
                      <a:pt x="1218" y="565"/>
                      <a:pt x="1218" y="563"/>
                    </a:cubicBezTo>
                    <a:cubicBezTo>
                      <a:pt x="1217" y="560"/>
                      <a:pt x="1215" y="559"/>
                      <a:pt x="1212" y="557"/>
                    </a:cubicBezTo>
                    <a:cubicBezTo>
                      <a:pt x="1209" y="555"/>
                      <a:pt x="1208" y="552"/>
                      <a:pt x="1208" y="549"/>
                    </a:cubicBezTo>
                    <a:cubicBezTo>
                      <a:pt x="1209" y="543"/>
                      <a:pt x="1212" y="538"/>
                      <a:pt x="1210" y="533"/>
                    </a:cubicBezTo>
                    <a:cubicBezTo>
                      <a:pt x="1209" y="532"/>
                      <a:pt x="1211" y="530"/>
                      <a:pt x="1211" y="528"/>
                    </a:cubicBezTo>
                    <a:cubicBezTo>
                      <a:pt x="1213" y="523"/>
                      <a:pt x="1215" y="518"/>
                      <a:pt x="1218" y="513"/>
                    </a:cubicBezTo>
                    <a:cubicBezTo>
                      <a:pt x="1219" y="512"/>
                      <a:pt x="1218" y="509"/>
                      <a:pt x="1216" y="509"/>
                    </a:cubicBezTo>
                    <a:cubicBezTo>
                      <a:pt x="1212" y="509"/>
                      <a:pt x="1208" y="504"/>
                      <a:pt x="1203" y="504"/>
                    </a:cubicBezTo>
                    <a:cubicBezTo>
                      <a:pt x="1201" y="504"/>
                      <a:pt x="1199" y="502"/>
                      <a:pt x="1197" y="501"/>
                    </a:cubicBezTo>
                    <a:cubicBezTo>
                      <a:pt x="1196" y="500"/>
                      <a:pt x="1195" y="499"/>
                      <a:pt x="1195" y="497"/>
                    </a:cubicBezTo>
                    <a:cubicBezTo>
                      <a:pt x="1195" y="495"/>
                      <a:pt x="1196" y="494"/>
                      <a:pt x="1194" y="492"/>
                    </a:cubicBezTo>
                    <a:cubicBezTo>
                      <a:pt x="1192" y="489"/>
                      <a:pt x="1189" y="485"/>
                      <a:pt x="1188" y="481"/>
                    </a:cubicBezTo>
                    <a:cubicBezTo>
                      <a:pt x="1187" y="478"/>
                      <a:pt x="1185" y="476"/>
                      <a:pt x="1183" y="474"/>
                    </a:cubicBezTo>
                    <a:cubicBezTo>
                      <a:pt x="1181" y="470"/>
                      <a:pt x="1177" y="468"/>
                      <a:pt x="1172" y="470"/>
                    </a:cubicBezTo>
                    <a:cubicBezTo>
                      <a:pt x="1170" y="471"/>
                      <a:pt x="1168" y="471"/>
                      <a:pt x="1166" y="471"/>
                    </a:cubicBezTo>
                    <a:cubicBezTo>
                      <a:pt x="1159" y="469"/>
                      <a:pt x="1153" y="469"/>
                      <a:pt x="1147" y="465"/>
                    </a:cubicBezTo>
                    <a:cubicBezTo>
                      <a:pt x="1145" y="464"/>
                      <a:pt x="1142" y="463"/>
                      <a:pt x="1139" y="462"/>
                    </a:cubicBezTo>
                    <a:cubicBezTo>
                      <a:pt x="1133" y="460"/>
                      <a:pt x="1126" y="464"/>
                      <a:pt x="1124" y="471"/>
                    </a:cubicBezTo>
                    <a:cubicBezTo>
                      <a:pt x="1122" y="475"/>
                      <a:pt x="1122" y="478"/>
                      <a:pt x="1124" y="482"/>
                    </a:cubicBezTo>
                    <a:cubicBezTo>
                      <a:pt x="1125" y="484"/>
                      <a:pt x="1126" y="487"/>
                      <a:pt x="1124" y="489"/>
                    </a:cubicBezTo>
                    <a:cubicBezTo>
                      <a:pt x="1121" y="493"/>
                      <a:pt x="1118" y="496"/>
                      <a:pt x="1116" y="500"/>
                    </a:cubicBezTo>
                    <a:cubicBezTo>
                      <a:pt x="1114" y="505"/>
                      <a:pt x="1119" y="509"/>
                      <a:pt x="1118" y="515"/>
                    </a:cubicBezTo>
                    <a:cubicBezTo>
                      <a:pt x="1117" y="517"/>
                      <a:pt x="1118" y="519"/>
                      <a:pt x="1118" y="521"/>
                    </a:cubicBezTo>
                    <a:cubicBezTo>
                      <a:pt x="1120" y="525"/>
                      <a:pt x="1118" y="527"/>
                      <a:pt x="1114" y="529"/>
                    </a:cubicBezTo>
                    <a:cubicBezTo>
                      <a:pt x="1113" y="530"/>
                      <a:pt x="1111" y="531"/>
                      <a:pt x="1110" y="532"/>
                    </a:cubicBezTo>
                    <a:cubicBezTo>
                      <a:pt x="1107" y="539"/>
                      <a:pt x="1101" y="543"/>
                      <a:pt x="1097" y="548"/>
                    </a:cubicBezTo>
                    <a:cubicBezTo>
                      <a:pt x="1094" y="551"/>
                      <a:pt x="1094" y="554"/>
                      <a:pt x="1097" y="557"/>
                    </a:cubicBezTo>
                    <a:cubicBezTo>
                      <a:pt x="1098" y="559"/>
                      <a:pt x="1100" y="561"/>
                      <a:pt x="1102" y="564"/>
                    </a:cubicBezTo>
                    <a:cubicBezTo>
                      <a:pt x="1103" y="565"/>
                      <a:pt x="1104" y="567"/>
                      <a:pt x="1104" y="569"/>
                    </a:cubicBezTo>
                    <a:cubicBezTo>
                      <a:pt x="1105" y="575"/>
                      <a:pt x="1106" y="581"/>
                      <a:pt x="1107" y="587"/>
                    </a:cubicBezTo>
                    <a:cubicBezTo>
                      <a:pt x="1108" y="594"/>
                      <a:pt x="1104" y="600"/>
                      <a:pt x="1106" y="607"/>
                    </a:cubicBezTo>
                    <a:cubicBezTo>
                      <a:pt x="1106" y="607"/>
                      <a:pt x="1105" y="609"/>
                      <a:pt x="1104" y="609"/>
                    </a:cubicBezTo>
                    <a:cubicBezTo>
                      <a:pt x="1102" y="611"/>
                      <a:pt x="1100" y="612"/>
                      <a:pt x="1098" y="614"/>
                    </a:cubicBezTo>
                    <a:cubicBezTo>
                      <a:pt x="1091" y="621"/>
                      <a:pt x="1083" y="625"/>
                      <a:pt x="1074" y="629"/>
                    </a:cubicBezTo>
                    <a:cubicBezTo>
                      <a:pt x="1070" y="631"/>
                      <a:pt x="1066" y="632"/>
                      <a:pt x="1062" y="634"/>
                    </a:cubicBezTo>
                    <a:cubicBezTo>
                      <a:pt x="1059" y="635"/>
                      <a:pt x="1058" y="637"/>
                      <a:pt x="1058" y="640"/>
                    </a:cubicBezTo>
                    <a:cubicBezTo>
                      <a:pt x="1058" y="647"/>
                      <a:pt x="1059" y="653"/>
                      <a:pt x="1058" y="660"/>
                    </a:cubicBezTo>
                    <a:cubicBezTo>
                      <a:pt x="1057" y="664"/>
                      <a:pt x="1056" y="669"/>
                      <a:pt x="1056" y="673"/>
                    </a:cubicBezTo>
                    <a:cubicBezTo>
                      <a:pt x="1056" y="677"/>
                      <a:pt x="1057" y="682"/>
                      <a:pt x="1057" y="686"/>
                    </a:cubicBezTo>
                    <a:cubicBezTo>
                      <a:pt x="1057" y="688"/>
                      <a:pt x="1057" y="689"/>
                      <a:pt x="1056" y="691"/>
                    </a:cubicBezTo>
                    <a:cubicBezTo>
                      <a:pt x="1055" y="694"/>
                      <a:pt x="1053" y="697"/>
                      <a:pt x="1051" y="699"/>
                    </a:cubicBezTo>
                    <a:cubicBezTo>
                      <a:pt x="1051" y="700"/>
                      <a:pt x="1049" y="701"/>
                      <a:pt x="1049" y="701"/>
                    </a:cubicBezTo>
                    <a:cubicBezTo>
                      <a:pt x="1045" y="700"/>
                      <a:pt x="1043" y="703"/>
                      <a:pt x="1040" y="705"/>
                    </a:cubicBezTo>
                    <a:cubicBezTo>
                      <a:pt x="1039" y="706"/>
                      <a:pt x="1035" y="705"/>
                      <a:pt x="1034" y="704"/>
                    </a:cubicBezTo>
                    <a:cubicBezTo>
                      <a:pt x="1034" y="702"/>
                      <a:pt x="1033" y="701"/>
                      <a:pt x="1033" y="699"/>
                    </a:cubicBezTo>
                    <a:cubicBezTo>
                      <a:pt x="1031" y="697"/>
                      <a:pt x="1031" y="694"/>
                      <a:pt x="1029" y="692"/>
                    </a:cubicBezTo>
                    <a:cubicBezTo>
                      <a:pt x="1023" y="687"/>
                      <a:pt x="1022" y="680"/>
                      <a:pt x="1018" y="674"/>
                    </a:cubicBezTo>
                    <a:cubicBezTo>
                      <a:pt x="1017" y="672"/>
                      <a:pt x="1017" y="670"/>
                      <a:pt x="1018" y="668"/>
                    </a:cubicBezTo>
                    <a:cubicBezTo>
                      <a:pt x="1022" y="660"/>
                      <a:pt x="1025" y="653"/>
                      <a:pt x="1025" y="644"/>
                    </a:cubicBezTo>
                    <a:cubicBezTo>
                      <a:pt x="1025" y="641"/>
                      <a:pt x="1027" y="639"/>
                      <a:pt x="1027" y="636"/>
                    </a:cubicBezTo>
                    <a:cubicBezTo>
                      <a:pt x="1028" y="634"/>
                      <a:pt x="1029" y="631"/>
                      <a:pt x="1030" y="628"/>
                    </a:cubicBezTo>
                    <a:cubicBezTo>
                      <a:pt x="1030" y="627"/>
                      <a:pt x="1029" y="624"/>
                      <a:pt x="1028" y="624"/>
                    </a:cubicBezTo>
                    <a:cubicBezTo>
                      <a:pt x="1019" y="623"/>
                      <a:pt x="1010" y="620"/>
                      <a:pt x="1002" y="620"/>
                    </a:cubicBezTo>
                    <a:cubicBezTo>
                      <a:pt x="999" y="620"/>
                      <a:pt x="997" y="619"/>
                      <a:pt x="996" y="617"/>
                    </a:cubicBezTo>
                    <a:cubicBezTo>
                      <a:pt x="992" y="612"/>
                      <a:pt x="987" y="608"/>
                      <a:pt x="981" y="605"/>
                    </a:cubicBezTo>
                    <a:cubicBezTo>
                      <a:pt x="975" y="602"/>
                      <a:pt x="971" y="598"/>
                      <a:pt x="968" y="592"/>
                    </a:cubicBezTo>
                    <a:cubicBezTo>
                      <a:pt x="965" y="586"/>
                      <a:pt x="960" y="582"/>
                      <a:pt x="954" y="578"/>
                    </a:cubicBezTo>
                    <a:cubicBezTo>
                      <a:pt x="949" y="575"/>
                      <a:pt x="944" y="572"/>
                      <a:pt x="938" y="569"/>
                    </a:cubicBezTo>
                    <a:cubicBezTo>
                      <a:pt x="936" y="568"/>
                      <a:pt x="933" y="568"/>
                      <a:pt x="930" y="568"/>
                    </a:cubicBezTo>
                    <a:cubicBezTo>
                      <a:pt x="926" y="570"/>
                      <a:pt x="921" y="572"/>
                      <a:pt x="917" y="571"/>
                    </a:cubicBezTo>
                    <a:cubicBezTo>
                      <a:pt x="917" y="571"/>
                      <a:pt x="916" y="571"/>
                      <a:pt x="916" y="571"/>
                    </a:cubicBezTo>
                    <a:cubicBezTo>
                      <a:pt x="916" y="572"/>
                      <a:pt x="916" y="572"/>
                      <a:pt x="916" y="572"/>
                    </a:cubicBezTo>
                    <a:cubicBezTo>
                      <a:pt x="916" y="571"/>
                      <a:pt x="916" y="571"/>
                      <a:pt x="916" y="571"/>
                    </a:cubicBezTo>
                    <a:cubicBezTo>
                      <a:pt x="916" y="571"/>
                      <a:pt x="916" y="571"/>
                      <a:pt x="917" y="571"/>
                    </a:cubicBezTo>
                    <a:cubicBezTo>
                      <a:pt x="919" y="567"/>
                      <a:pt x="921" y="563"/>
                      <a:pt x="921" y="557"/>
                    </a:cubicBezTo>
                    <a:cubicBezTo>
                      <a:pt x="920" y="552"/>
                      <a:pt x="920" y="545"/>
                      <a:pt x="920" y="539"/>
                    </a:cubicBezTo>
                    <a:cubicBezTo>
                      <a:pt x="920" y="537"/>
                      <a:pt x="920" y="535"/>
                      <a:pt x="919" y="533"/>
                    </a:cubicBezTo>
                    <a:cubicBezTo>
                      <a:pt x="919" y="532"/>
                      <a:pt x="918" y="531"/>
                      <a:pt x="917" y="531"/>
                    </a:cubicBezTo>
                    <a:cubicBezTo>
                      <a:pt x="915" y="531"/>
                      <a:pt x="912" y="530"/>
                      <a:pt x="910" y="530"/>
                    </a:cubicBezTo>
                    <a:cubicBezTo>
                      <a:pt x="908" y="530"/>
                      <a:pt x="906" y="529"/>
                      <a:pt x="906" y="527"/>
                    </a:cubicBezTo>
                    <a:cubicBezTo>
                      <a:pt x="905" y="525"/>
                      <a:pt x="905" y="523"/>
                      <a:pt x="905" y="522"/>
                    </a:cubicBezTo>
                    <a:cubicBezTo>
                      <a:pt x="906" y="519"/>
                      <a:pt x="908" y="516"/>
                      <a:pt x="908" y="513"/>
                    </a:cubicBezTo>
                    <a:cubicBezTo>
                      <a:pt x="911" y="499"/>
                      <a:pt x="917" y="487"/>
                      <a:pt x="928" y="478"/>
                    </a:cubicBezTo>
                    <a:cubicBezTo>
                      <a:pt x="930" y="476"/>
                      <a:pt x="932" y="473"/>
                      <a:pt x="934" y="470"/>
                    </a:cubicBezTo>
                    <a:cubicBezTo>
                      <a:pt x="940" y="462"/>
                      <a:pt x="945" y="454"/>
                      <a:pt x="955" y="451"/>
                    </a:cubicBezTo>
                    <a:cubicBezTo>
                      <a:pt x="960" y="447"/>
                      <a:pt x="965" y="444"/>
                      <a:pt x="967" y="437"/>
                    </a:cubicBezTo>
                    <a:cubicBezTo>
                      <a:pt x="967" y="436"/>
                      <a:pt x="968" y="434"/>
                      <a:pt x="970" y="435"/>
                    </a:cubicBezTo>
                    <a:cubicBezTo>
                      <a:pt x="973" y="435"/>
                      <a:pt x="975" y="436"/>
                      <a:pt x="977" y="436"/>
                    </a:cubicBezTo>
                    <a:cubicBezTo>
                      <a:pt x="982" y="436"/>
                      <a:pt x="987" y="432"/>
                      <a:pt x="987" y="427"/>
                    </a:cubicBezTo>
                    <a:cubicBezTo>
                      <a:pt x="987" y="425"/>
                      <a:pt x="986" y="422"/>
                      <a:pt x="986" y="419"/>
                    </a:cubicBezTo>
                    <a:cubicBezTo>
                      <a:pt x="986" y="419"/>
                      <a:pt x="986" y="419"/>
                      <a:pt x="986" y="419"/>
                    </a:cubicBezTo>
                    <a:cubicBezTo>
                      <a:pt x="985" y="419"/>
                      <a:pt x="985" y="419"/>
                      <a:pt x="985" y="419"/>
                    </a:cubicBezTo>
                    <a:cubicBezTo>
                      <a:pt x="985" y="419"/>
                      <a:pt x="986" y="419"/>
                      <a:pt x="986" y="419"/>
                    </a:cubicBezTo>
                    <a:cubicBezTo>
                      <a:pt x="986" y="419"/>
                      <a:pt x="986" y="419"/>
                      <a:pt x="986" y="419"/>
                    </a:cubicBezTo>
                    <a:cubicBezTo>
                      <a:pt x="994" y="420"/>
                      <a:pt x="1000" y="418"/>
                      <a:pt x="1003" y="410"/>
                    </a:cubicBezTo>
                    <a:cubicBezTo>
                      <a:pt x="1003" y="409"/>
                      <a:pt x="1005" y="408"/>
                      <a:pt x="1007" y="409"/>
                    </a:cubicBezTo>
                    <a:cubicBezTo>
                      <a:pt x="1010" y="410"/>
                      <a:pt x="1012" y="411"/>
                      <a:pt x="1015" y="412"/>
                    </a:cubicBezTo>
                    <a:cubicBezTo>
                      <a:pt x="1017" y="413"/>
                      <a:pt x="1020" y="413"/>
                      <a:pt x="1022" y="411"/>
                    </a:cubicBezTo>
                    <a:cubicBezTo>
                      <a:pt x="1031" y="403"/>
                      <a:pt x="1039" y="395"/>
                      <a:pt x="1047" y="387"/>
                    </a:cubicBezTo>
                    <a:cubicBezTo>
                      <a:pt x="1048" y="387"/>
                      <a:pt x="1048" y="385"/>
                      <a:pt x="1048" y="384"/>
                    </a:cubicBezTo>
                    <a:cubicBezTo>
                      <a:pt x="1048" y="382"/>
                      <a:pt x="1049" y="380"/>
                      <a:pt x="1051" y="379"/>
                    </a:cubicBezTo>
                    <a:cubicBezTo>
                      <a:pt x="1054" y="376"/>
                      <a:pt x="1058" y="373"/>
                      <a:pt x="1062" y="369"/>
                    </a:cubicBezTo>
                    <a:cubicBezTo>
                      <a:pt x="1063" y="368"/>
                      <a:pt x="1064" y="367"/>
                      <a:pt x="1065" y="366"/>
                    </a:cubicBezTo>
                    <a:cubicBezTo>
                      <a:pt x="1065" y="366"/>
                      <a:pt x="1065" y="366"/>
                      <a:pt x="1065" y="366"/>
                    </a:cubicBezTo>
                    <a:cubicBezTo>
                      <a:pt x="1066" y="366"/>
                      <a:pt x="1067" y="365"/>
                      <a:pt x="1067" y="364"/>
                    </a:cubicBezTo>
                    <a:cubicBezTo>
                      <a:pt x="1071" y="360"/>
                      <a:pt x="1071" y="360"/>
                      <a:pt x="1069" y="355"/>
                    </a:cubicBezTo>
                    <a:cubicBezTo>
                      <a:pt x="1068" y="354"/>
                      <a:pt x="1068" y="354"/>
                      <a:pt x="1068" y="353"/>
                    </a:cubicBezTo>
                    <a:cubicBezTo>
                      <a:pt x="1067" y="352"/>
                      <a:pt x="1068" y="351"/>
                      <a:pt x="1069" y="350"/>
                    </a:cubicBezTo>
                    <a:cubicBezTo>
                      <a:pt x="1074" y="350"/>
                      <a:pt x="1079" y="349"/>
                      <a:pt x="1081" y="356"/>
                    </a:cubicBezTo>
                    <a:cubicBezTo>
                      <a:pt x="1081" y="356"/>
                      <a:pt x="1082" y="357"/>
                      <a:pt x="1082" y="357"/>
                    </a:cubicBezTo>
                    <a:cubicBezTo>
                      <a:pt x="1090" y="360"/>
                      <a:pt x="1098" y="361"/>
                      <a:pt x="1106" y="357"/>
                    </a:cubicBezTo>
                    <a:cubicBezTo>
                      <a:pt x="1111" y="355"/>
                      <a:pt x="1117" y="352"/>
                      <a:pt x="1121" y="347"/>
                    </a:cubicBezTo>
                    <a:cubicBezTo>
                      <a:pt x="1123" y="346"/>
                      <a:pt x="1125" y="344"/>
                      <a:pt x="1127" y="344"/>
                    </a:cubicBezTo>
                    <a:cubicBezTo>
                      <a:pt x="1131" y="343"/>
                      <a:pt x="1133" y="340"/>
                      <a:pt x="1135" y="336"/>
                    </a:cubicBezTo>
                    <a:cubicBezTo>
                      <a:pt x="1136" y="334"/>
                      <a:pt x="1137" y="331"/>
                      <a:pt x="1136" y="329"/>
                    </a:cubicBezTo>
                    <a:cubicBezTo>
                      <a:pt x="1135" y="326"/>
                      <a:pt x="1135" y="324"/>
                      <a:pt x="1134" y="322"/>
                    </a:cubicBezTo>
                    <a:cubicBezTo>
                      <a:pt x="1132" y="319"/>
                      <a:pt x="1132" y="316"/>
                      <a:pt x="1133" y="313"/>
                    </a:cubicBezTo>
                    <a:cubicBezTo>
                      <a:pt x="1134" y="310"/>
                      <a:pt x="1135" y="306"/>
                      <a:pt x="1135" y="303"/>
                    </a:cubicBezTo>
                    <a:cubicBezTo>
                      <a:pt x="1135" y="303"/>
                      <a:pt x="1135" y="303"/>
                      <a:pt x="1135" y="303"/>
                    </a:cubicBezTo>
                    <a:cubicBezTo>
                      <a:pt x="1134" y="303"/>
                      <a:pt x="1134" y="303"/>
                      <a:pt x="1134" y="303"/>
                    </a:cubicBezTo>
                    <a:cubicBezTo>
                      <a:pt x="1135" y="303"/>
                      <a:pt x="1135" y="303"/>
                      <a:pt x="1135" y="303"/>
                    </a:cubicBezTo>
                    <a:cubicBezTo>
                      <a:pt x="1135" y="303"/>
                      <a:pt x="1135" y="303"/>
                      <a:pt x="1135" y="303"/>
                    </a:cubicBezTo>
                    <a:cubicBezTo>
                      <a:pt x="1137" y="304"/>
                      <a:pt x="1139" y="304"/>
                      <a:pt x="1141" y="304"/>
                    </a:cubicBezTo>
                    <a:cubicBezTo>
                      <a:pt x="1147" y="304"/>
                      <a:pt x="1150" y="301"/>
                      <a:pt x="1150" y="295"/>
                    </a:cubicBezTo>
                    <a:cubicBezTo>
                      <a:pt x="1150" y="293"/>
                      <a:pt x="1150" y="291"/>
                      <a:pt x="1152" y="289"/>
                    </a:cubicBezTo>
                    <a:cubicBezTo>
                      <a:pt x="1154" y="286"/>
                      <a:pt x="1153" y="283"/>
                      <a:pt x="1151" y="281"/>
                    </a:cubicBezTo>
                    <a:cubicBezTo>
                      <a:pt x="1147" y="279"/>
                      <a:pt x="1144" y="276"/>
                      <a:pt x="1145" y="271"/>
                    </a:cubicBezTo>
                    <a:cubicBezTo>
                      <a:pt x="1145" y="267"/>
                      <a:pt x="1143" y="265"/>
                      <a:pt x="1139" y="266"/>
                    </a:cubicBezTo>
                    <a:cubicBezTo>
                      <a:pt x="1136" y="266"/>
                      <a:pt x="1135" y="263"/>
                      <a:pt x="1134" y="261"/>
                    </a:cubicBezTo>
                    <a:cubicBezTo>
                      <a:pt x="1131" y="261"/>
                      <a:pt x="1127" y="260"/>
                      <a:pt x="1125" y="257"/>
                    </a:cubicBezTo>
                    <a:cubicBezTo>
                      <a:pt x="1125" y="257"/>
                      <a:pt x="1125" y="257"/>
                      <a:pt x="1125" y="257"/>
                    </a:cubicBezTo>
                    <a:cubicBezTo>
                      <a:pt x="1124" y="257"/>
                      <a:pt x="1124" y="257"/>
                      <a:pt x="1124" y="257"/>
                    </a:cubicBezTo>
                    <a:cubicBezTo>
                      <a:pt x="1125" y="257"/>
                      <a:pt x="1125" y="257"/>
                      <a:pt x="1125" y="257"/>
                    </a:cubicBezTo>
                    <a:cubicBezTo>
                      <a:pt x="1124" y="258"/>
                      <a:pt x="1123" y="258"/>
                      <a:pt x="1122" y="258"/>
                    </a:cubicBezTo>
                    <a:cubicBezTo>
                      <a:pt x="1116" y="258"/>
                      <a:pt x="1113" y="261"/>
                      <a:pt x="1112" y="265"/>
                    </a:cubicBezTo>
                    <a:cubicBezTo>
                      <a:pt x="1111" y="270"/>
                      <a:pt x="1108" y="274"/>
                      <a:pt x="1110" y="280"/>
                    </a:cubicBezTo>
                    <a:cubicBezTo>
                      <a:pt x="1110" y="281"/>
                      <a:pt x="1110" y="282"/>
                      <a:pt x="1109" y="283"/>
                    </a:cubicBezTo>
                    <a:cubicBezTo>
                      <a:pt x="1107" y="284"/>
                      <a:pt x="1105" y="286"/>
                      <a:pt x="1103" y="288"/>
                    </a:cubicBezTo>
                    <a:cubicBezTo>
                      <a:pt x="1098" y="289"/>
                      <a:pt x="1096" y="292"/>
                      <a:pt x="1094" y="297"/>
                    </a:cubicBezTo>
                    <a:cubicBezTo>
                      <a:pt x="1093" y="299"/>
                      <a:pt x="1092" y="301"/>
                      <a:pt x="1090" y="304"/>
                    </a:cubicBezTo>
                    <a:cubicBezTo>
                      <a:pt x="1089" y="305"/>
                      <a:pt x="1087" y="306"/>
                      <a:pt x="1085" y="306"/>
                    </a:cubicBezTo>
                    <a:cubicBezTo>
                      <a:pt x="1085" y="307"/>
                      <a:pt x="1085" y="307"/>
                      <a:pt x="1085" y="307"/>
                    </a:cubicBezTo>
                    <a:cubicBezTo>
                      <a:pt x="1085" y="307"/>
                      <a:pt x="1085" y="307"/>
                      <a:pt x="1084" y="308"/>
                    </a:cubicBezTo>
                    <a:cubicBezTo>
                      <a:pt x="1085" y="307"/>
                      <a:pt x="1085" y="307"/>
                      <a:pt x="1085" y="306"/>
                    </a:cubicBezTo>
                    <a:cubicBezTo>
                      <a:pt x="1085" y="306"/>
                      <a:pt x="1085" y="306"/>
                      <a:pt x="1085" y="306"/>
                    </a:cubicBezTo>
                    <a:cubicBezTo>
                      <a:pt x="1084" y="305"/>
                      <a:pt x="1084" y="303"/>
                      <a:pt x="1081" y="302"/>
                    </a:cubicBezTo>
                    <a:cubicBezTo>
                      <a:pt x="1079" y="301"/>
                      <a:pt x="1078" y="304"/>
                      <a:pt x="1077" y="308"/>
                    </a:cubicBezTo>
                    <a:cubicBezTo>
                      <a:pt x="1076" y="310"/>
                      <a:pt x="1076" y="312"/>
                      <a:pt x="1077" y="314"/>
                    </a:cubicBezTo>
                    <a:cubicBezTo>
                      <a:pt x="1078" y="317"/>
                      <a:pt x="1077" y="319"/>
                      <a:pt x="1076" y="320"/>
                    </a:cubicBezTo>
                    <a:cubicBezTo>
                      <a:pt x="1075" y="322"/>
                      <a:pt x="1072" y="323"/>
                      <a:pt x="1070" y="323"/>
                    </a:cubicBezTo>
                    <a:cubicBezTo>
                      <a:pt x="1069" y="322"/>
                      <a:pt x="1067" y="321"/>
                      <a:pt x="1066" y="319"/>
                    </a:cubicBezTo>
                    <a:cubicBezTo>
                      <a:pt x="1065" y="316"/>
                      <a:pt x="1065" y="313"/>
                      <a:pt x="1064" y="310"/>
                    </a:cubicBezTo>
                    <a:cubicBezTo>
                      <a:pt x="1063" y="304"/>
                      <a:pt x="1065" y="298"/>
                      <a:pt x="1070" y="294"/>
                    </a:cubicBezTo>
                    <a:cubicBezTo>
                      <a:pt x="1072" y="292"/>
                      <a:pt x="1072" y="290"/>
                      <a:pt x="1073" y="288"/>
                    </a:cubicBezTo>
                    <a:cubicBezTo>
                      <a:pt x="1074" y="280"/>
                      <a:pt x="1071" y="274"/>
                      <a:pt x="1068" y="267"/>
                    </a:cubicBezTo>
                    <a:cubicBezTo>
                      <a:pt x="1067" y="266"/>
                      <a:pt x="1064" y="266"/>
                      <a:pt x="1063" y="267"/>
                    </a:cubicBezTo>
                    <a:cubicBezTo>
                      <a:pt x="1060" y="271"/>
                      <a:pt x="1056" y="275"/>
                      <a:pt x="1055" y="280"/>
                    </a:cubicBezTo>
                    <a:cubicBezTo>
                      <a:pt x="1054" y="282"/>
                      <a:pt x="1052" y="284"/>
                      <a:pt x="1050" y="286"/>
                    </a:cubicBezTo>
                    <a:cubicBezTo>
                      <a:pt x="1050" y="286"/>
                      <a:pt x="1049" y="287"/>
                      <a:pt x="1049" y="287"/>
                    </a:cubicBezTo>
                    <a:cubicBezTo>
                      <a:pt x="1047" y="287"/>
                      <a:pt x="1047" y="286"/>
                      <a:pt x="1047" y="285"/>
                    </a:cubicBezTo>
                    <a:cubicBezTo>
                      <a:pt x="1049" y="279"/>
                      <a:pt x="1050" y="274"/>
                      <a:pt x="1050" y="269"/>
                    </a:cubicBezTo>
                    <a:cubicBezTo>
                      <a:pt x="1049" y="266"/>
                      <a:pt x="1052" y="266"/>
                      <a:pt x="1054" y="265"/>
                    </a:cubicBezTo>
                    <a:cubicBezTo>
                      <a:pt x="1057" y="263"/>
                      <a:pt x="1057" y="260"/>
                      <a:pt x="1055" y="258"/>
                    </a:cubicBezTo>
                    <a:cubicBezTo>
                      <a:pt x="1052" y="256"/>
                      <a:pt x="1050" y="254"/>
                      <a:pt x="1046" y="253"/>
                    </a:cubicBezTo>
                    <a:cubicBezTo>
                      <a:pt x="1043" y="253"/>
                      <a:pt x="1041" y="252"/>
                      <a:pt x="1039" y="250"/>
                    </a:cubicBezTo>
                    <a:cubicBezTo>
                      <a:pt x="1038" y="249"/>
                      <a:pt x="1037" y="248"/>
                      <a:pt x="1038" y="247"/>
                    </a:cubicBezTo>
                    <a:cubicBezTo>
                      <a:pt x="1041" y="244"/>
                      <a:pt x="1044" y="241"/>
                      <a:pt x="1047" y="238"/>
                    </a:cubicBezTo>
                    <a:cubicBezTo>
                      <a:pt x="1048" y="237"/>
                      <a:pt x="1049" y="237"/>
                      <a:pt x="1050" y="237"/>
                    </a:cubicBezTo>
                    <a:cubicBezTo>
                      <a:pt x="1054" y="235"/>
                      <a:pt x="1055" y="234"/>
                      <a:pt x="1054" y="231"/>
                    </a:cubicBezTo>
                    <a:cubicBezTo>
                      <a:pt x="1052" y="221"/>
                      <a:pt x="1050" y="211"/>
                      <a:pt x="1054" y="201"/>
                    </a:cubicBezTo>
                    <a:cubicBezTo>
                      <a:pt x="1055" y="199"/>
                      <a:pt x="1055" y="197"/>
                      <a:pt x="1055" y="196"/>
                    </a:cubicBezTo>
                    <a:cubicBezTo>
                      <a:pt x="1052" y="190"/>
                      <a:pt x="1053" y="183"/>
                      <a:pt x="1050" y="177"/>
                    </a:cubicBezTo>
                    <a:cubicBezTo>
                      <a:pt x="1049" y="174"/>
                      <a:pt x="1050" y="173"/>
                      <a:pt x="1052" y="171"/>
                    </a:cubicBezTo>
                    <a:cubicBezTo>
                      <a:pt x="1056" y="168"/>
                      <a:pt x="1060" y="165"/>
                      <a:pt x="1064" y="162"/>
                    </a:cubicBezTo>
                    <a:cubicBezTo>
                      <a:pt x="1067" y="160"/>
                      <a:pt x="1068" y="157"/>
                      <a:pt x="1069" y="154"/>
                    </a:cubicBezTo>
                    <a:cubicBezTo>
                      <a:pt x="1069" y="153"/>
                      <a:pt x="1069" y="152"/>
                      <a:pt x="1070" y="151"/>
                    </a:cubicBezTo>
                    <a:cubicBezTo>
                      <a:pt x="1071" y="150"/>
                      <a:pt x="1072" y="149"/>
                      <a:pt x="1073" y="149"/>
                    </a:cubicBezTo>
                    <a:cubicBezTo>
                      <a:pt x="1075" y="150"/>
                      <a:pt x="1078" y="152"/>
                      <a:pt x="1080" y="153"/>
                    </a:cubicBezTo>
                    <a:cubicBezTo>
                      <a:pt x="1083" y="155"/>
                      <a:pt x="1086" y="154"/>
                      <a:pt x="1089" y="152"/>
                    </a:cubicBezTo>
                    <a:cubicBezTo>
                      <a:pt x="1091" y="151"/>
                      <a:pt x="1093" y="150"/>
                      <a:pt x="1094" y="148"/>
                    </a:cubicBezTo>
                    <a:cubicBezTo>
                      <a:pt x="1102" y="141"/>
                      <a:pt x="1110" y="134"/>
                      <a:pt x="1117" y="126"/>
                    </a:cubicBezTo>
                    <a:cubicBezTo>
                      <a:pt x="1119" y="125"/>
                      <a:pt x="1120" y="123"/>
                      <a:pt x="1121" y="121"/>
                    </a:cubicBezTo>
                    <a:cubicBezTo>
                      <a:pt x="1123" y="119"/>
                      <a:pt x="1121" y="114"/>
                      <a:pt x="1118" y="112"/>
                    </a:cubicBezTo>
                    <a:cubicBezTo>
                      <a:pt x="1118" y="112"/>
                      <a:pt x="1117" y="112"/>
                      <a:pt x="1117" y="112"/>
                    </a:cubicBezTo>
                    <a:cubicBezTo>
                      <a:pt x="1110" y="111"/>
                      <a:pt x="1105" y="108"/>
                      <a:pt x="1099" y="104"/>
                    </a:cubicBezTo>
                    <a:cubicBezTo>
                      <a:pt x="1098" y="103"/>
                      <a:pt x="1096" y="102"/>
                      <a:pt x="1093" y="101"/>
                    </a:cubicBezTo>
                    <a:cubicBezTo>
                      <a:pt x="1089" y="100"/>
                      <a:pt x="1084" y="100"/>
                      <a:pt x="1079" y="101"/>
                    </a:cubicBezTo>
                    <a:cubicBezTo>
                      <a:pt x="1077" y="102"/>
                      <a:pt x="1075" y="102"/>
                      <a:pt x="1074" y="103"/>
                    </a:cubicBezTo>
                    <a:cubicBezTo>
                      <a:pt x="1072" y="106"/>
                      <a:pt x="1070" y="110"/>
                      <a:pt x="1066" y="111"/>
                    </a:cubicBezTo>
                    <a:cubicBezTo>
                      <a:pt x="1064" y="114"/>
                      <a:pt x="1062" y="118"/>
                      <a:pt x="1060" y="121"/>
                    </a:cubicBezTo>
                    <a:cubicBezTo>
                      <a:pt x="1057" y="126"/>
                      <a:pt x="1054" y="131"/>
                      <a:pt x="1052" y="137"/>
                    </a:cubicBezTo>
                    <a:cubicBezTo>
                      <a:pt x="1050" y="140"/>
                      <a:pt x="1049" y="143"/>
                      <a:pt x="1049" y="146"/>
                    </a:cubicBezTo>
                    <a:cubicBezTo>
                      <a:pt x="1049" y="154"/>
                      <a:pt x="1045" y="160"/>
                      <a:pt x="1043" y="167"/>
                    </a:cubicBezTo>
                    <a:cubicBezTo>
                      <a:pt x="1042" y="168"/>
                      <a:pt x="1042" y="169"/>
                      <a:pt x="1040" y="170"/>
                    </a:cubicBezTo>
                    <a:cubicBezTo>
                      <a:pt x="1037" y="172"/>
                      <a:pt x="1034" y="175"/>
                      <a:pt x="1031" y="177"/>
                    </a:cubicBezTo>
                    <a:cubicBezTo>
                      <a:pt x="1028" y="179"/>
                      <a:pt x="1028" y="181"/>
                      <a:pt x="1029" y="184"/>
                    </a:cubicBezTo>
                    <a:cubicBezTo>
                      <a:pt x="1029" y="184"/>
                      <a:pt x="1029" y="184"/>
                      <a:pt x="1029" y="184"/>
                    </a:cubicBezTo>
                    <a:cubicBezTo>
                      <a:pt x="1029" y="184"/>
                      <a:pt x="1029" y="184"/>
                      <a:pt x="1029" y="185"/>
                    </a:cubicBezTo>
                    <a:cubicBezTo>
                      <a:pt x="1029" y="185"/>
                      <a:pt x="1029" y="185"/>
                      <a:pt x="1030" y="185"/>
                    </a:cubicBezTo>
                    <a:cubicBezTo>
                      <a:pt x="1029" y="186"/>
                      <a:pt x="1029" y="185"/>
                      <a:pt x="1029" y="185"/>
                    </a:cubicBezTo>
                    <a:cubicBezTo>
                      <a:pt x="1029" y="185"/>
                      <a:pt x="1029" y="184"/>
                      <a:pt x="1029" y="184"/>
                    </a:cubicBezTo>
                    <a:cubicBezTo>
                      <a:pt x="1029" y="184"/>
                      <a:pt x="1029" y="184"/>
                      <a:pt x="1029" y="184"/>
                    </a:cubicBezTo>
                    <a:cubicBezTo>
                      <a:pt x="1026" y="185"/>
                      <a:pt x="1023" y="185"/>
                      <a:pt x="1021" y="186"/>
                    </a:cubicBezTo>
                    <a:cubicBezTo>
                      <a:pt x="1014" y="191"/>
                      <a:pt x="1010" y="198"/>
                      <a:pt x="1009" y="206"/>
                    </a:cubicBezTo>
                    <a:cubicBezTo>
                      <a:pt x="1008" y="210"/>
                      <a:pt x="1008" y="212"/>
                      <a:pt x="1005" y="215"/>
                    </a:cubicBezTo>
                    <a:cubicBezTo>
                      <a:pt x="1004" y="215"/>
                      <a:pt x="1003" y="216"/>
                      <a:pt x="1003" y="217"/>
                    </a:cubicBezTo>
                    <a:cubicBezTo>
                      <a:pt x="1000" y="220"/>
                      <a:pt x="999" y="224"/>
                      <a:pt x="1000" y="228"/>
                    </a:cubicBezTo>
                    <a:cubicBezTo>
                      <a:pt x="1000" y="232"/>
                      <a:pt x="1001" y="235"/>
                      <a:pt x="1003" y="238"/>
                    </a:cubicBezTo>
                    <a:cubicBezTo>
                      <a:pt x="1004" y="240"/>
                      <a:pt x="1005" y="242"/>
                      <a:pt x="1006" y="244"/>
                    </a:cubicBezTo>
                    <a:cubicBezTo>
                      <a:pt x="1007" y="244"/>
                      <a:pt x="1009" y="244"/>
                      <a:pt x="1010" y="245"/>
                    </a:cubicBezTo>
                    <a:cubicBezTo>
                      <a:pt x="1013" y="247"/>
                      <a:pt x="1016" y="249"/>
                      <a:pt x="1019" y="251"/>
                    </a:cubicBezTo>
                    <a:cubicBezTo>
                      <a:pt x="1020" y="252"/>
                      <a:pt x="1020" y="252"/>
                      <a:pt x="1020" y="252"/>
                    </a:cubicBezTo>
                    <a:cubicBezTo>
                      <a:pt x="1020" y="254"/>
                      <a:pt x="1019" y="254"/>
                      <a:pt x="1018" y="254"/>
                    </a:cubicBezTo>
                    <a:cubicBezTo>
                      <a:pt x="1017" y="254"/>
                      <a:pt x="1015" y="255"/>
                      <a:pt x="1014" y="256"/>
                    </a:cubicBezTo>
                    <a:cubicBezTo>
                      <a:pt x="1011" y="258"/>
                      <a:pt x="1009" y="262"/>
                      <a:pt x="1007" y="265"/>
                    </a:cubicBezTo>
                    <a:cubicBezTo>
                      <a:pt x="1006" y="266"/>
                      <a:pt x="1006" y="268"/>
                      <a:pt x="1009" y="270"/>
                    </a:cubicBezTo>
                    <a:cubicBezTo>
                      <a:pt x="1010" y="270"/>
                      <a:pt x="1011" y="270"/>
                      <a:pt x="1012" y="270"/>
                    </a:cubicBezTo>
                    <a:cubicBezTo>
                      <a:pt x="1012" y="270"/>
                      <a:pt x="1012" y="270"/>
                      <a:pt x="1012" y="270"/>
                    </a:cubicBezTo>
                    <a:cubicBezTo>
                      <a:pt x="1013" y="270"/>
                      <a:pt x="1013" y="270"/>
                      <a:pt x="1013" y="270"/>
                    </a:cubicBezTo>
                    <a:cubicBezTo>
                      <a:pt x="1012" y="271"/>
                      <a:pt x="1012" y="271"/>
                      <a:pt x="1012" y="271"/>
                    </a:cubicBezTo>
                    <a:cubicBezTo>
                      <a:pt x="1012" y="270"/>
                      <a:pt x="1012" y="270"/>
                      <a:pt x="1012" y="270"/>
                    </a:cubicBezTo>
                    <a:cubicBezTo>
                      <a:pt x="1012" y="273"/>
                      <a:pt x="1012" y="275"/>
                      <a:pt x="1011" y="276"/>
                    </a:cubicBezTo>
                    <a:cubicBezTo>
                      <a:pt x="1008" y="279"/>
                      <a:pt x="1005" y="282"/>
                      <a:pt x="1002" y="284"/>
                    </a:cubicBezTo>
                    <a:cubicBezTo>
                      <a:pt x="999" y="287"/>
                      <a:pt x="995" y="289"/>
                      <a:pt x="990" y="289"/>
                    </a:cubicBezTo>
                    <a:cubicBezTo>
                      <a:pt x="984" y="289"/>
                      <a:pt x="982" y="294"/>
                      <a:pt x="981" y="299"/>
                    </a:cubicBezTo>
                    <a:cubicBezTo>
                      <a:pt x="980" y="302"/>
                      <a:pt x="979" y="306"/>
                      <a:pt x="979" y="310"/>
                    </a:cubicBezTo>
                    <a:cubicBezTo>
                      <a:pt x="978" y="311"/>
                      <a:pt x="978" y="311"/>
                      <a:pt x="977" y="312"/>
                    </a:cubicBezTo>
                    <a:cubicBezTo>
                      <a:pt x="977" y="312"/>
                      <a:pt x="976" y="311"/>
                      <a:pt x="976" y="311"/>
                    </a:cubicBezTo>
                    <a:cubicBezTo>
                      <a:pt x="975" y="309"/>
                      <a:pt x="974" y="307"/>
                      <a:pt x="972" y="305"/>
                    </a:cubicBezTo>
                    <a:cubicBezTo>
                      <a:pt x="970" y="302"/>
                      <a:pt x="970" y="301"/>
                      <a:pt x="973" y="298"/>
                    </a:cubicBezTo>
                    <a:cubicBezTo>
                      <a:pt x="976" y="294"/>
                      <a:pt x="979" y="290"/>
                      <a:pt x="981" y="286"/>
                    </a:cubicBezTo>
                    <a:cubicBezTo>
                      <a:pt x="982" y="285"/>
                      <a:pt x="981" y="282"/>
                      <a:pt x="980" y="282"/>
                    </a:cubicBezTo>
                    <a:cubicBezTo>
                      <a:pt x="974" y="282"/>
                      <a:pt x="973" y="278"/>
                      <a:pt x="972" y="273"/>
                    </a:cubicBezTo>
                    <a:cubicBezTo>
                      <a:pt x="972" y="273"/>
                      <a:pt x="971" y="273"/>
                      <a:pt x="971" y="272"/>
                    </a:cubicBezTo>
                    <a:cubicBezTo>
                      <a:pt x="971" y="273"/>
                      <a:pt x="972" y="273"/>
                      <a:pt x="972" y="273"/>
                    </a:cubicBezTo>
                    <a:cubicBezTo>
                      <a:pt x="972" y="273"/>
                      <a:pt x="972" y="273"/>
                      <a:pt x="972" y="273"/>
                    </a:cubicBezTo>
                    <a:cubicBezTo>
                      <a:pt x="972" y="274"/>
                      <a:pt x="973" y="274"/>
                      <a:pt x="973" y="274"/>
                    </a:cubicBezTo>
                    <a:cubicBezTo>
                      <a:pt x="972" y="273"/>
                      <a:pt x="972" y="273"/>
                      <a:pt x="972" y="273"/>
                    </a:cubicBezTo>
                    <a:cubicBezTo>
                      <a:pt x="974" y="274"/>
                      <a:pt x="976" y="274"/>
                      <a:pt x="979" y="275"/>
                    </a:cubicBezTo>
                    <a:cubicBezTo>
                      <a:pt x="981" y="276"/>
                      <a:pt x="983" y="276"/>
                      <a:pt x="985" y="275"/>
                    </a:cubicBezTo>
                    <a:cubicBezTo>
                      <a:pt x="988" y="274"/>
                      <a:pt x="992" y="272"/>
                      <a:pt x="995" y="270"/>
                    </a:cubicBezTo>
                    <a:cubicBezTo>
                      <a:pt x="996" y="270"/>
                      <a:pt x="997" y="269"/>
                      <a:pt x="997" y="268"/>
                    </a:cubicBezTo>
                    <a:cubicBezTo>
                      <a:pt x="997" y="264"/>
                      <a:pt x="996" y="260"/>
                      <a:pt x="996" y="256"/>
                    </a:cubicBezTo>
                    <a:cubicBezTo>
                      <a:pt x="996" y="253"/>
                      <a:pt x="996" y="253"/>
                      <a:pt x="1000" y="252"/>
                    </a:cubicBezTo>
                    <a:cubicBezTo>
                      <a:pt x="1005" y="251"/>
                      <a:pt x="1005" y="248"/>
                      <a:pt x="1005" y="244"/>
                    </a:cubicBezTo>
                    <a:cubicBezTo>
                      <a:pt x="1004" y="244"/>
                      <a:pt x="1003" y="244"/>
                      <a:pt x="1003" y="244"/>
                    </a:cubicBezTo>
                    <a:cubicBezTo>
                      <a:pt x="995" y="245"/>
                      <a:pt x="990" y="242"/>
                      <a:pt x="987" y="235"/>
                    </a:cubicBezTo>
                    <a:cubicBezTo>
                      <a:pt x="987" y="234"/>
                      <a:pt x="986" y="233"/>
                      <a:pt x="986" y="232"/>
                    </a:cubicBezTo>
                    <a:cubicBezTo>
                      <a:pt x="985" y="231"/>
                      <a:pt x="982" y="230"/>
                      <a:pt x="981" y="231"/>
                    </a:cubicBezTo>
                    <a:cubicBezTo>
                      <a:pt x="979" y="233"/>
                      <a:pt x="977" y="235"/>
                      <a:pt x="975" y="237"/>
                    </a:cubicBezTo>
                    <a:cubicBezTo>
                      <a:pt x="971" y="243"/>
                      <a:pt x="966" y="248"/>
                      <a:pt x="959" y="249"/>
                    </a:cubicBezTo>
                    <a:cubicBezTo>
                      <a:pt x="958" y="249"/>
                      <a:pt x="957" y="250"/>
                      <a:pt x="956" y="250"/>
                    </a:cubicBezTo>
                    <a:cubicBezTo>
                      <a:pt x="955" y="250"/>
                      <a:pt x="955" y="251"/>
                      <a:pt x="955" y="251"/>
                    </a:cubicBezTo>
                    <a:cubicBezTo>
                      <a:pt x="954" y="252"/>
                      <a:pt x="953" y="255"/>
                      <a:pt x="955" y="256"/>
                    </a:cubicBezTo>
                    <a:cubicBezTo>
                      <a:pt x="960" y="260"/>
                      <a:pt x="966" y="264"/>
                      <a:pt x="969" y="271"/>
                    </a:cubicBezTo>
                    <a:cubicBezTo>
                      <a:pt x="969" y="270"/>
                      <a:pt x="969" y="270"/>
                      <a:pt x="969" y="270"/>
                    </a:cubicBezTo>
                    <a:cubicBezTo>
                      <a:pt x="969" y="270"/>
                      <a:pt x="969" y="270"/>
                      <a:pt x="969" y="271"/>
                    </a:cubicBezTo>
                    <a:cubicBezTo>
                      <a:pt x="967" y="271"/>
                      <a:pt x="964" y="272"/>
                      <a:pt x="961" y="272"/>
                    </a:cubicBezTo>
                    <a:cubicBezTo>
                      <a:pt x="958" y="272"/>
                      <a:pt x="956" y="272"/>
                      <a:pt x="955" y="275"/>
                    </a:cubicBezTo>
                    <a:cubicBezTo>
                      <a:pt x="954" y="277"/>
                      <a:pt x="952" y="279"/>
                      <a:pt x="951" y="280"/>
                    </a:cubicBezTo>
                    <a:cubicBezTo>
                      <a:pt x="949" y="281"/>
                      <a:pt x="948" y="282"/>
                      <a:pt x="948" y="284"/>
                    </a:cubicBezTo>
                    <a:cubicBezTo>
                      <a:pt x="948" y="286"/>
                      <a:pt x="948" y="287"/>
                      <a:pt x="947" y="288"/>
                    </a:cubicBezTo>
                    <a:cubicBezTo>
                      <a:pt x="944" y="290"/>
                      <a:pt x="942" y="289"/>
                      <a:pt x="940" y="288"/>
                    </a:cubicBezTo>
                    <a:cubicBezTo>
                      <a:pt x="938" y="288"/>
                      <a:pt x="936" y="287"/>
                      <a:pt x="934" y="286"/>
                    </a:cubicBezTo>
                    <a:cubicBezTo>
                      <a:pt x="931" y="284"/>
                      <a:pt x="927" y="283"/>
                      <a:pt x="923" y="285"/>
                    </a:cubicBezTo>
                    <a:cubicBezTo>
                      <a:pt x="922" y="286"/>
                      <a:pt x="920" y="286"/>
                      <a:pt x="918" y="287"/>
                    </a:cubicBezTo>
                    <a:cubicBezTo>
                      <a:pt x="916" y="287"/>
                      <a:pt x="914" y="287"/>
                      <a:pt x="912" y="286"/>
                    </a:cubicBezTo>
                    <a:cubicBezTo>
                      <a:pt x="909" y="284"/>
                      <a:pt x="905" y="282"/>
                      <a:pt x="903" y="278"/>
                    </a:cubicBezTo>
                    <a:cubicBezTo>
                      <a:pt x="901" y="273"/>
                      <a:pt x="897" y="271"/>
                      <a:pt x="892" y="270"/>
                    </a:cubicBezTo>
                    <a:cubicBezTo>
                      <a:pt x="890" y="269"/>
                      <a:pt x="888" y="268"/>
                      <a:pt x="887" y="265"/>
                    </a:cubicBezTo>
                    <a:cubicBezTo>
                      <a:pt x="886" y="260"/>
                      <a:pt x="883" y="255"/>
                      <a:pt x="884" y="249"/>
                    </a:cubicBezTo>
                    <a:cubicBezTo>
                      <a:pt x="884" y="248"/>
                      <a:pt x="884" y="246"/>
                      <a:pt x="884" y="245"/>
                    </a:cubicBezTo>
                    <a:cubicBezTo>
                      <a:pt x="883" y="241"/>
                      <a:pt x="879" y="237"/>
                      <a:pt x="876" y="238"/>
                    </a:cubicBezTo>
                    <a:cubicBezTo>
                      <a:pt x="868" y="239"/>
                      <a:pt x="861" y="240"/>
                      <a:pt x="853" y="240"/>
                    </a:cubicBezTo>
                    <a:cubicBezTo>
                      <a:pt x="850" y="241"/>
                      <a:pt x="847" y="244"/>
                      <a:pt x="846" y="247"/>
                    </a:cubicBezTo>
                    <a:cubicBezTo>
                      <a:pt x="845" y="249"/>
                      <a:pt x="846" y="252"/>
                      <a:pt x="848" y="254"/>
                    </a:cubicBezTo>
                    <a:cubicBezTo>
                      <a:pt x="850" y="255"/>
                      <a:pt x="851" y="256"/>
                      <a:pt x="853" y="255"/>
                    </a:cubicBezTo>
                    <a:cubicBezTo>
                      <a:pt x="854" y="254"/>
                      <a:pt x="855" y="253"/>
                      <a:pt x="856" y="253"/>
                    </a:cubicBezTo>
                    <a:cubicBezTo>
                      <a:pt x="859" y="252"/>
                      <a:pt x="862" y="252"/>
                      <a:pt x="865" y="251"/>
                    </a:cubicBezTo>
                    <a:cubicBezTo>
                      <a:pt x="869" y="251"/>
                      <a:pt x="872" y="249"/>
                      <a:pt x="875" y="248"/>
                    </a:cubicBezTo>
                    <a:cubicBezTo>
                      <a:pt x="875" y="248"/>
                      <a:pt x="876" y="249"/>
                      <a:pt x="877" y="250"/>
                    </a:cubicBezTo>
                    <a:cubicBezTo>
                      <a:pt x="877" y="250"/>
                      <a:pt x="876" y="251"/>
                      <a:pt x="876" y="251"/>
                    </a:cubicBezTo>
                    <a:cubicBezTo>
                      <a:pt x="873" y="253"/>
                      <a:pt x="870" y="253"/>
                      <a:pt x="867" y="255"/>
                    </a:cubicBezTo>
                    <a:cubicBezTo>
                      <a:pt x="863" y="258"/>
                      <a:pt x="860" y="259"/>
                      <a:pt x="855" y="260"/>
                    </a:cubicBezTo>
                    <a:cubicBezTo>
                      <a:pt x="853" y="261"/>
                      <a:pt x="851" y="261"/>
                      <a:pt x="849" y="262"/>
                    </a:cubicBezTo>
                    <a:cubicBezTo>
                      <a:pt x="846" y="263"/>
                      <a:pt x="843" y="265"/>
                      <a:pt x="842" y="269"/>
                    </a:cubicBezTo>
                    <a:cubicBezTo>
                      <a:pt x="841" y="274"/>
                      <a:pt x="839" y="280"/>
                      <a:pt x="839" y="285"/>
                    </a:cubicBezTo>
                    <a:cubicBezTo>
                      <a:pt x="839" y="286"/>
                      <a:pt x="838" y="288"/>
                      <a:pt x="836" y="289"/>
                    </a:cubicBezTo>
                    <a:cubicBezTo>
                      <a:pt x="835" y="290"/>
                      <a:pt x="833" y="291"/>
                      <a:pt x="832" y="291"/>
                    </a:cubicBezTo>
                    <a:cubicBezTo>
                      <a:pt x="830" y="290"/>
                      <a:pt x="831" y="288"/>
                      <a:pt x="832" y="287"/>
                    </a:cubicBezTo>
                    <a:cubicBezTo>
                      <a:pt x="834" y="284"/>
                      <a:pt x="834" y="282"/>
                      <a:pt x="832" y="279"/>
                    </a:cubicBezTo>
                    <a:cubicBezTo>
                      <a:pt x="831" y="276"/>
                      <a:pt x="829" y="272"/>
                      <a:pt x="827" y="269"/>
                    </a:cubicBezTo>
                    <a:cubicBezTo>
                      <a:pt x="826" y="266"/>
                      <a:pt x="824" y="263"/>
                      <a:pt x="823" y="260"/>
                    </a:cubicBezTo>
                    <a:cubicBezTo>
                      <a:pt x="822" y="258"/>
                      <a:pt x="819" y="257"/>
                      <a:pt x="817" y="257"/>
                    </a:cubicBezTo>
                    <a:cubicBezTo>
                      <a:pt x="815" y="257"/>
                      <a:pt x="813" y="258"/>
                      <a:pt x="811" y="259"/>
                    </a:cubicBezTo>
                    <a:cubicBezTo>
                      <a:pt x="795" y="262"/>
                      <a:pt x="780" y="259"/>
                      <a:pt x="766" y="248"/>
                    </a:cubicBezTo>
                    <a:cubicBezTo>
                      <a:pt x="765" y="248"/>
                      <a:pt x="765" y="245"/>
                      <a:pt x="766" y="244"/>
                    </a:cubicBezTo>
                    <a:cubicBezTo>
                      <a:pt x="768" y="241"/>
                      <a:pt x="770" y="239"/>
                      <a:pt x="774" y="239"/>
                    </a:cubicBezTo>
                    <a:cubicBezTo>
                      <a:pt x="775" y="239"/>
                      <a:pt x="777" y="239"/>
                      <a:pt x="779" y="239"/>
                    </a:cubicBezTo>
                    <a:cubicBezTo>
                      <a:pt x="786" y="238"/>
                      <a:pt x="789" y="235"/>
                      <a:pt x="787" y="228"/>
                    </a:cubicBezTo>
                    <a:cubicBezTo>
                      <a:pt x="787" y="225"/>
                      <a:pt x="785" y="222"/>
                      <a:pt x="784" y="219"/>
                    </a:cubicBezTo>
                    <a:cubicBezTo>
                      <a:pt x="782" y="215"/>
                      <a:pt x="778" y="212"/>
                      <a:pt x="773" y="213"/>
                    </a:cubicBezTo>
                    <a:cubicBezTo>
                      <a:pt x="767" y="213"/>
                      <a:pt x="763" y="211"/>
                      <a:pt x="758" y="208"/>
                    </a:cubicBezTo>
                    <a:cubicBezTo>
                      <a:pt x="752" y="203"/>
                      <a:pt x="746" y="198"/>
                      <a:pt x="740" y="193"/>
                    </a:cubicBezTo>
                    <a:cubicBezTo>
                      <a:pt x="736" y="190"/>
                      <a:pt x="733" y="187"/>
                      <a:pt x="732" y="182"/>
                    </a:cubicBezTo>
                    <a:cubicBezTo>
                      <a:pt x="731" y="175"/>
                      <a:pt x="726" y="171"/>
                      <a:pt x="720" y="169"/>
                    </a:cubicBezTo>
                    <a:cubicBezTo>
                      <a:pt x="715" y="167"/>
                      <a:pt x="711" y="167"/>
                      <a:pt x="707" y="172"/>
                    </a:cubicBezTo>
                    <a:cubicBezTo>
                      <a:pt x="706" y="173"/>
                      <a:pt x="704" y="175"/>
                      <a:pt x="702" y="176"/>
                    </a:cubicBezTo>
                    <a:cubicBezTo>
                      <a:pt x="701" y="177"/>
                      <a:pt x="699" y="177"/>
                      <a:pt x="697" y="177"/>
                    </a:cubicBezTo>
                    <a:cubicBezTo>
                      <a:pt x="695" y="177"/>
                      <a:pt x="694" y="175"/>
                      <a:pt x="695" y="174"/>
                    </a:cubicBezTo>
                    <a:cubicBezTo>
                      <a:pt x="699" y="168"/>
                      <a:pt x="700" y="162"/>
                      <a:pt x="701" y="156"/>
                    </a:cubicBezTo>
                    <a:cubicBezTo>
                      <a:pt x="701" y="155"/>
                      <a:pt x="701" y="155"/>
                      <a:pt x="700" y="154"/>
                    </a:cubicBezTo>
                    <a:cubicBezTo>
                      <a:pt x="700" y="154"/>
                      <a:pt x="699" y="154"/>
                      <a:pt x="699" y="154"/>
                    </a:cubicBezTo>
                    <a:cubicBezTo>
                      <a:pt x="697" y="154"/>
                      <a:pt x="696" y="155"/>
                      <a:pt x="695" y="156"/>
                    </a:cubicBezTo>
                    <a:cubicBezTo>
                      <a:pt x="690" y="160"/>
                      <a:pt x="685" y="164"/>
                      <a:pt x="681" y="168"/>
                    </a:cubicBezTo>
                    <a:cubicBezTo>
                      <a:pt x="680" y="168"/>
                      <a:pt x="679" y="168"/>
                      <a:pt x="678" y="168"/>
                    </a:cubicBezTo>
                    <a:cubicBezTo>
                      <a:pt x="677" y="168"/>
                      <a:pt x="676" y="167"/>
                      <a:pt x="676" y="166"/>
                    </a:cubicBezTo>
                    <a:cubicBezTo>
                      <a:pt x="675" y="162"/>
                      <a:pt x="675" y="157"/>
                      <a:pt x="676" y="153"/>
                    </a:cubicBezTo>
                    <a:cubicBezTo>
                      <a:pt x="678" y="145"/>
                      <a:pt x="679" y="138"/>
                      <a:pt x="678" y="130"/>
                    </a:cubicBezTo>
                    <a:cubicBezTo>
                      <a:pt x="678" y="128"/>
                      <a:pt x="678" y="127"/>
                      <a:pt x="677" y="125"/>
                    </a:cubicBezTo>
                    <a:cubicBezTo>
                      <a:pt x="677" y="125"/>
                      <a:pt x="675" y="124"/>
                      <a:pt x="674" y="125"/>
                    </a:cubicBezTo>
                    <a:cubicBezTo>
                      <a:pt x="672" y="126"/>
                      <a:pt x="671" y="129"/>
                      <a:pt x="671" y="132"/>
                    </a:cubicBezTo>
                    <a:cubicBezTo>
                      <a:pt x="670" y="135"/>
                      <a:pt x="669" y="137"/>
                      <a:pt x="667" y="139"/>
                    </a:cubicBezTo>
                    <a:cubicBezTo>
                      <a:pt x="663" y="141"/>
                      <a:pt x="660" y="143"/>
                      <a:pt x="657" y="144"/>
                    </a:cubicBezTo>
                    <a:cubicBezTo>
                      <a:pt x="655" y="146"/>
                      <a:pt x="653" y="145"/>
                      <a:pt x="651" y="143"/>
                    </a:cubicBezTo>
                    <a:cubicBezTo>
                      <a:pt x="650" y="143"/>
                      <a:pt x="649" y="142"/>
                      <a:pt x="649" y="141"/>
                    </a:cubicBezTo>
                    <a:cubicBezTo>
                      <a:pt x="649" y="142"/>
                      <a:pt x="649" y="142"/>
                      <a:pt x="649" y="142"/>
                    </a:cubicBezTo>
                    <a:cubicBezTo>
                      <a:pt x="648" y="142"/>
                      <a:pt x="648" y="142"/>
                      <a:pt x="647" y="142"/>
                    </a:cubicBezTo>
                    <a:cubicBezTo>
                      <a:pt x="647" y="142"/>
                      <a:pt x="646" y="143"/>
                      <a:pt x="645" y="144"/>
                    </a:cubicBezTo>
                    <a:cubicBezTo>
                      <a:pt x="644" y="144"/>
                      <a:pt x="644" y="144"/>
                      <a:pt x="643" y="144"/>
                    </a:cubicBezTo>
                    <a:cubicBezTo>
                      <a:pt x="642" y="143"/>
                      <a:pt x="642" y="142"/>
                      <a:pt x="644" y="142"/>
                    </a:cubicBezTo>
                    <a:cubicBezTo>
                      <a:pt x="645" y="142"/>
                      <a:pt x="646" y="142"/>
                      <a:pt x="647" y="142"/>
                    </a:cubicBezTo>
                    <a:cubicBezTo>
                      <a:pt x="648" y="142"/>
                      <a:pt x="648" y="141"/>
                      <a:pt x="648" y="141"/>
                    </a:cubicBezTo>
                    <a:cubicBezTo>
                      <a:pt x="648" y="141"/>
                      <a:pt x="649" y="141"/>
                      <a:pt x="649" y="141"/>
                    </a:cubicBezTo>
                    <a:cubicBezTo>
                      <a:pt x="649" y="140"/>
                      <a:pt x="650" y="138"/>
                      <a:pt x="650" y="137"/>
                    </a:cubicBezTo>
                    <a:cubicBezTo>
                      <a:pt x="650" y="135"/>
                      <a:pt x="650" y="133"/>
                      <a:pt x="648" y="133"/>
                    </a:cubicBezTo>
                    <a:cubicBezTo>
                      <a:pt x="644" y="132"/>
                      <a:pt x="641" y="131"/>
                      <a:pt x="637" y="132"/>
                    </a:cubicBezTo>
                    <a:cubicBezTo>
                      <a:pt x="629" y="136"/>
                      <a:pt x="621" y="138"/>
                      <a:pt x="612" y="139"/>
                    </a:cubicBezTo>
                    <a:cubicBezTo>
                      <a:pt x="609" y="139"/>
                      <a:pt x="606" y="140"/>
                      <a:pt x="604" y="141"/>
                    </a:cubicBezTo>
                    <a:cubicBezTo>
                      <a:pt x="599" y="145"/>
                      <a:pt x="594" y="145"/>
                      <a:pt x="589" y="144"/>
                    </a:cubicBezTo>
                    <a:cubicBezTo>
                      <a:pt x="589" y="144"/>
                      <a:pt x="589" y="144"/>
                      <a:pt x="589" y="144"/>
                    </a:cubicBezTo>
                    <a:cubicBezTo>
                      <a:pt x="588" y="145"/>
                      <a:pt x="588" y="145"/>
                      <a:pt x="588" y="145"/>
                    </a:cubicBezTo>
                    <a:cubicBezTo>
                      <a:pt x="589" y="144"/>
                      <a:pt x="589" y="144"/>
                      <a:pt x="589" y="144"/>
                    </a:cubicBezTo>
                    <a:cubicBezTo>
                      <a:pt x="589" y="144"/>
                      <a:pt x="589" y="144"/>
                      <a:pt x="589" y="144"/>
                    </a:cubicBezTo>
                    <a:cubicBezTo>
                      <a:pt x="589" y="144"/>
                      <a:pt x="590" y="143"/>
                      <a:pt x="590" y="143"/>
                    </a:cubicBezTo>
                    <a:cubicBezTo>
                      <a:pt x="591" y="141"/>
                      <a:pt x="592" y="139"/>
                      <a:pt x="590" y="137"/>
                    </a:cubicBezTo>
                    <a:cubicBezTo>
                      <a:pt x="589" y="135"/>
                      <a:pt x="587" y="135"/>
                      <a:pt x="584" y="137"/>
                    </a:cubicBezTo>
                    <a:cubicBezTo>
                      <a:pt x="583" y="138"/>
                      <a:pt x="581" y="139"/>
                      <a:pt x="579" y="139"/>
                    </a:cubicBezTo>
                    <a:cubicBezTo>
                      <a:pt x="575" y="140"/>
                      <a:pt x="571" y="141"/>
                      <a:pt x="568" y="142"/>
                    </a:cubicBezTo>
                    <a:cubicBezTo>
                      <a:pt x="563" y="144"/>
                      <a:pt x="560" y="146"/>
                      <a:pt x="559" y="151"/>
                    </a:cubicBezTo>
                    <a:cubicBezTo>
                      <a:pt x="559" y="153"/>
                      <a:pt x="557" y="154"/>
                      <a:pt x="556" y="153"/>
                    </a:cubicBezTo>
                    <a:cubicBezTo>
                      <a:pt x="554" y="152"/>
                      <a:pt x="551" y="150"/>
                      <a:pt x="549" y="149"/>
                    </a:cubicBezTo>
                    <a:cubicBezTo>
                      <a:pt x="546" y="146"/>
                      <a:pt x="544" y="143"/>
                      <a:pt x="543" y="140"/>
                    </a:cubicBezTo>
                    <a:cubicBezTo>
                      <a:pt x="542" y="136"/>
                      <a:pt x="540" y="132"/>
                      <a:pt x="539" y="129"/>
                    </a:cubicBezTo>
                    <a:cubicBezTo>
                      <a:pt x="538" y="126"/>
                      <a:pt x="537" y="124"/>
                      <a:pt x="536" y="121"/>
                    </a:cubicBezTo>
                    <a:cubicBezTo>
                      <a:pt x="532" y="117"/>
                      <a:pt x="527" y="115"/>
                      <a:pt x="523" y="112"/>
                    </a:cubicBezTo>
                    <a:cubicBezTo>
                      <a:pt x="516" y="107"/>
                      <a:pt x="509" y="103"/>
                      <a:pt x="506" y="94"/>
                    </a:cubicBezTo>
                    <a:cubicBezTo>
                      <a:pt x="506" y="93"/>
                      <a:pt x="505" y="92"/>
                      <a:pt x="504" y="91"/>
                    </a:cubicBezTo>
                    <a:cubicBezTo>
                      <a:pt x="503" y="90"/>
                      <a:pt x="501" y="88"/>
                      <a:pt x="499" y="88"/>
                    </a:cubicBezTo>
                    <a:cubicBezTo>
                      <a:pt x="497" y="88"/>
                      <a:pt x="495" y="88"/>
                      <a:pt x="492" y="88"/>
                    </a:cubicBezTo>
                    <a:cubicBezTo>
                      <a:pt x="488" y="88"/>
                      <a:pt x="484" y="86"/>
                      <a:pt x="480" y="83"/>
                    </a:cubicBezTo>
                    <a:cubicBezTo>
                      <a:pt x="475" y="79"/>
                      <a:pt x="470" y="75"/>
                      <a:pt x="464" y="72"/>
                    </a:cubicBezTo>
                    <a:cubicBezTo>
                      <a:pt x="461" y="71"/>
                      <a:pt x="458" y="69"/>
                      <a:pt x="456" y="66"/>
                    </a:cubicBezTo>
                    <a:cubicBezTo>
                      <a:pt x="453" y="64"/>
                      <a:pt x="451" y="61"/>
                      <a:pt x="450" y="57"/>
                    </a:cubicBezTo>
                    <a:cubicBezTo>
                      <a:pt x="448" y="53"/>
                      <a:pt x="444" y="52"/>
                      <a:pt x="440" y="52"/>
                    </a:cubicBezTo>
                    <a:cubicBezTo>
                      <a:pt x="437" y="53"/>
                      <a:pt x="435" y="54"/>
                      <a:pt x="432" y="54"/>
                    </a:cubicBezTo>
                    <a:cubicBezTo>
                      <a:pt x="430" y="55"/>
                      <a:pt x="429" y="54"/>
                      <a:pt x="428" y="52"/>
                    </a:cubicBezTo>
                    <a:cubicBezTo>
                      <a:pt x="425" y="48"/>
                      <a:pt x="425" y="43"/>
                      <a:pt x="423" y="39"/>
                    </a:cubicBezTo>
                    <a:cubicBezTo>
                      <a:pt x="422" y="38"/>
                      <a:pt x="423" y="37"/>
                      <a:pt x="424" y="36"/>
                    </a:cubicBezTo>
                    <a:cubicBezTo>
                      <a:pt x="425" y="35"/>
                      <a:pt x="426" y="33"/>
                      <a:pt x="425" y="31"/>
                    </a:cubicBezTo>
                    <a:cubicBezTo>
                      <a:pt x="424" y="30"/>
                      <a:pt x="423" y="29"/>
                      <a:pt x="422" y="28"/>
                    </a:cubicBezTo>
                    <a:cubicBezTo>
                      <a:pt x="420" y="27"/>
                      <a:pt x="417" y="26"/>
                      <a:pt x="414" y="25"/>
                    </a:cubicBezTo>
                    <a:cubicBezTo>
                      <a:pt x="413" y="25"/>
                      <a:pt x="411" y="25"/>
                      <a:pt x="409" y="24"/>
                    </a:cubicBezTo>
                    <a:cubicBezTo>
                      <a:pt x="407" y="24"/>
                      <a:pt x="406" y="23"/>
                      <a:pt x="407" y="19"/>
                    </a:cubicBezTo>
                    <a:cubicBezTo>
                      <a:pt x="407" y="17"/>
                      <a:pt x="407" y="14"/>
                      <a:pt x="404" y="13"/>
                    </a:cubicBezTo>
                    <a:cubicBezTo>
                      <a:pt x="404" y="13"/>
                      <a:pt x="404" y="13"/>
                      <a:pt x="404" y="13"/>
                    </a:cubicBezTo>
                    <a:cubicBezTo>
                      <a:pt x="404" y="13"/>
                      <a:pt x="404" y="13"/>
                      <a:pt x="403" y="13"/>
                    </a:cubicBezTo>
                    <a:cubicBezTo>
                      <a:pt x="402" y="14"/>
                      <a:pt x="400" y="14"/>
                      <a:pt x="398" y="15"/>
                    </a:cubicBezTo>
                    <a:cubicBezTo>
                      <a:pt x="398" y="15"/>
                      <a:pt x="397" y="15"/>
                      <a:pt x="397" y="16"/>
                    </a:cubicBezTo>
                    <a:cubicBezTo>
                      <a:pt x="396" y="16"/>
                      <a:pt x="396" y="16"/>
                      <a:pt x="396" y="16"/>
                    </a:cubicBezTo>
                    <a:cubicBezTo>
                      <a:pt x="396" y="17"/>
                      <a:pt x="396" y="18"/>
                      <a:pt x="396" y="19"/>
                    </a:cubicBezTo>
                    <a:cubicBezTo>
                      <a:pt x="394" y="21"/>
                      <a:pt x="393" y="22"/>
                      <a:pt x="390" y="20"/>
                    </a:cubicBezTo>
                    <a:cubicBezTo>
                      <a:pt x="390" y="20"/>
                      <a:pt x="389" y="18"/>
                      <a:pt x="389" y="17"/>
                    </a:cubicBezTo>
                    <a:cubicBezTo>
                      <a:pt x="389" y="17"/>
                      <a:pt x="390" y="16"/>
                      <a:pt x="390" y="16"/>
                    </a:cubicBezTo>
                    <a:cubicBezTo>
                      <a:pt x="392" y="16"/>
                      <a:pt x="394" y="16"/>
                      <a:pt x="396" y="16"/>
                    </a:cubicBezTo>
                    <a:cubicBezTo>
                      <a:pt x="396" y="16"/>
                      <a:pt x="396" y="15"/>
                      <a:pt x="396" y="15"/>
                    </a:cubicBezTo>
                    <a:cubicBezTo>
                      <a:pt x="397" y="15"/>
                      <a:pt x="398" y="15"/>
                      <a:pt x="398" y="15"/>
                    </a:cubicBezTo>
                    <a:cubicBezTo>
                      <a:pt x="400" y="14"/>
                      <a:pt x="401" y="13"/>
                      <a:pt x="403" y="13"/>
                    </a:cubicBezTo>
                    <a:cubicBezTo>
                      <a:pt x="403" y="13"/>
                      <a:pt x="404" y="13"/>
                      <a:pt x="404" y="13"/>
                    </a:cubicBezTo>
                    <a:cubicBezTo>
                      <a:pt x="404" y="13"/>
                      <a:pt x="404" y="13"/>
                      <a:pt x="404" y="13"/>
                    </a:cubicBezTo>
                    <a:cubicBezTo>
                      <a:pt x="403" y="9"/>
                      <a:pt x="401" y="5"/>
                      <a:pt x="398" y="2"/>
                    </a:cubicBezTo>
                    <a:cubicBezTo>
                      <a:pt x="396" y="0"/>
                      <a:pt x="394" y="0"/>
                      <a:pt x="392" y="1"/>
                    </a:cubicBezTo>
                    <a:cubicBezTo>
                      <a:pt x="388" y="2"/>
                      <a:pt x="384" y="3"/>
                      <a:pt x="381" y="5"/>
                    </a:cubicBezTo>
                    <a:cubicBezTo>
                      <a:pt x="377" y="9"/>
                      <a:pt x="371" y="9"/>
                      <a:pt x="366" y="8"/>
                    </a:cubicBezTo>
                    <a:cubicBezTo>
                      <a:pt x="363" y="7"/>
                      <a:pt x="359" y="6"/>
                      <a:pt x="356" y="5"/>
                    </a:cubicBezTo>
                    <a:cubicBezTo>
                      <a:pt x="351" y="3"/>
                      <a:pt x="347" y="6"/>
                      <a:pt x="343" y="9"/>
                    </a:cubicBezTo>
                    <a:cubicBezTo>
                      <a:pt x="342" y="10"/>
                      <a:pt x="341" y="12"/>
                      <a:pt x="340" y="14"/>
                    </a:cubicBezTo>
                    <a:cubicBezTo>
                      <a:pt x="339" y="15"/>
                      <a:pt x="338" y="16"/>
                      <a:pt x="337" y="16"/>
                    </a:cubicBezTo>
                    <a:cubicBezTo>
                      <a:pt x="332" y="17"/>
                      <a:pt x="328" y="19"/>
                      <a:pt x="324" y="18"/>
                    </a:cubicBezTo>
                    <a:cubicBezTo>
                      <a:pt x="317" y="16"/>
                      <a:pt x="312" y="18"/>
                      <a:pt x="307" y="21"/>
                    </a:cubicBezTo>
                    <a:cubicBezTo>
                      <a:pt x="297" y="28"/>
                      <a:pt x="286" y="33"/>
                      <a:pt x="278" y="41"/>
                    </a:cubicBezTo>
                    <a:cubicBezTo>
                      <a:pt x="277" y="42"/>
                      <a:pt x="276" y="43"/>
                      <a:pt x="274" y="44"/>
                    </a:cubicBezTo>
                    <a:cubicBezTo>
                      <a:pt x="264" y="50"/>
                      <a:pt x="253" y="56"/>
                      <a:pt x="240" y="49"/>
                    </a:cubicBezTo>
                    <a:cubicBezTo>
                      <a:pt x="240" y="49"/>
                      <a:pt x="239" y="48"/>
                      <a:pt x="239" y="48"/>
                    </a:cubicBezTo>
                    <a:cubicBezTo>
                      <a:pt x="234" y="46"/>
                      <a:pt x="231" y="47"/>
                      <a:pt x="227" y="51"/>
                    </a:cubicBezTo>
                    <a:cubicBezTo>
                      <a:pt x="225" y="54"/>
                      <a:pt x="223" y="58"/>
                      <a:pt x="220" y="60"/>
                    </a:cubicBezTo>
                    <a:cubicBezTo>
                      <a:pt x="215" y="64"/>
                      <a:pt x="214" y="68"/>
                      <a:pt x="216" y="73"/>
                    </a:cubicBezTo>
                    <a:cubicBezTo>
                      <a:pt x="218" y="77"/>
                      <a:pt x="218" y="81"/>
                      <a:pt x="220" y="84"/>
                    </a:cubicBezTo>
                    <a:cubicBezTo>
                      <a:pt x="223" y="95"/>
                      <a:pt x="224" y="105"/>
                      <a:pt x="219" y="115"/>
                    </a:cubicBezTo>
                    <a:cubicBezTo>
                      <a:pt x="218" y="117"/>
                      <a:pt x="219" y="120"/>
                      <a:pt x="221" y="122"/>
                    </a:cubicBezTo>
                    <a:cubicBezTo>
                      <a:pt x="224" y="124"/>
                      <a:pt x="227" y="125"/>
                      <a:pt x="230" y="127"/>
                    </a:cubicBezTo>
                    <a:cubicBezTo>
                      <a:pt x="230" y="127"/>
                      <a:pt x="230" y="129"/>
                      <a:pt x="230" y="130"/>
                    </a:cubicBezTo>
                    <a:cubicBezTo>
                      <a:pt x="231" y="130"/>
                      <a:pt x="230" y="130"/>
                      <a:pt x="229" y="130"/>
                    </a:cubicBezTo>
                    <a:cubicBezTo>
                      <a:pt x="227" y="130"/>
                      <a:pt x="226" y="131"/>
                      <a:pt x="225" y="133"/>
                    </a:cubicBezTo>
                    <a:cubicBezTo>
                      <a:pt x="225" y="137"/>
                      <a:pt x="225" y="141"/>
                      <a:pt x="224" y="146"/>
                    </a:cubicBezTo>
                    <a:cubicBezTo>
                      <a:pt x="224" y="146"/>
                      <a:pt x="226" y="148"/>
                      <a:pt x="227" y="148"/>
                    </a:cubicBezTo>
                    <a:cubicBezTo>
                      <a:pt x="228" y="148"/>
                      <a:pt x="229" y="148"/>
                      <a:pt x="231" y="148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1" y="148"/>
                      <a:pt x="231" y="148"/>
                      <a:pt x="232" y="148"/>
                    </a:cubicBezTo>
                    <a:cubicBezTo>
                      <a:pt x="232" y="147"/>
                      <a:pt x="232" y="146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1" y="144"/>
                      <a:pt x="231" y="144"/>
                      <a:pt x="231" y="144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7" y="144"/>
                      <a:pt x="241" y="144"/>
                      <a:pt x="246" y="146"/>
                    </a:cubicBezTo>
                    <a:cubicBezTo>
                      <a:pt x="247" y="147"/>
                      <a:pt x="248" y="149"/>
                      <a:pt x="247" y="150"/>
                    </a:cubicBezTo>
                    <a:cubicBezTo>
                      <a:pt x="246" y="151"/>
                      <a:pt x="245" y="152"/>
                      <a:pt x="245" y="152"/>
                    </a:cubicBezTo>
                    <a:cubicBezTo>
                      <a:pt x="240" y="152"/>
                      <a:pt x="236" y="150"/>
                      <a:pt x="232" y="148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0" y="150"/>
                      <a:pt x="230" y="152"/>
                      <a:pt x="228" y="153"/>
                    </a:cubicBezTo>
                    <a:cubicBezTo>
                      <a:pt x="224" y="153"/>
                      <a:pt x="221" y="154"/>
                      <a:pt x="219" y="156"/>
                    </a:cubicBezTo>
                    <a:cubicBezTo>
                      <a:pt x="216" y="158"/>
                      <a:pt x="212" y="158"/>
                      <a:pt x="209" y="156"/>
                    </a:cubicBezTo>
                    <a:cubicBezTo>
                      <a:pt x="206" y="155"/>
                      <a:pt x="203" y="153"/>
                      <a:pt x="199" y="151"/>
                    </a:cubicBezTo>
                    <a:cubicBezTo>
                      <a:pt x="197" y="150"/>
                      <a:pt x="196" y="147"/>
                      <a:pt x="198" y="145"/>
                    </a:cubicBezTo>
                    <a:cubicBezTo>
                      <a:pt x="199" y="144"/>
                      <a:pt x="200" y="142"/>
                      <a:pt x="202" y="140"/>
                    </a:cubicBezTo>
                    <a:cubicBezTo>
                      <a:pt x="204" y="136"/>
                      <a:pt x="200" y="132"/>
                      <a:pt x="197" y="132"/>
                    </a:cubicBezTo>
                    <a:cubicBezTo>
                      <a:pt x="192" y="132"/>
                      <a:pt x="188" y="132"/>
                      <a:pt x="184" y="132"/>
                    </a:cubicBezTo>
                    <a:cubicBezTo>
                      <a:pt x="181" y="133"/>
                      <a:pt x="178" y="134"/>
                      <a:pt x="176" y="136"/>
                    </a:cubicBezTo>
                    <a:cubicBezTo>
                      <a:pt x="174" y="139"/>
                      <a:pt x="171" y="139"/>
                      <a:pt x="168" y="138"/>
                    </a:cubicBezTo>
                    <a:cubicBezTo>
                      <a:pt x="165" y="138"/>
                      <a:pt x="162" y="139"/>
                      <a:pt x="160" y="140"/>
                    </a:cubicBezTo>
                    <a:cubicBezTo>
                      <a:pt x="152" y="141"/>
                      <a:pt x="146" y="146"/>
                      <a:pt x="139" y="149"/>
                    </a:cubicBezTo>
                    <a:cubicBezTo>
                      <a:pt x="136" y="150"/>
                      <a:pt x="135" y="153"/>
                      <a:pt x="137" y="156"/>
                    </a:cubicBezTo>
                    <a:cubicBezTo>
                      <a:pt x="139" y="159"/>
                      <a:pt x="142" y="163"/>
                      <a:pt x="144" y="166"/>
                    </a:cubicBezTo>
                    <a:cubicBezTo>
                      <a:pt x="145" y="168"/>
                      <a:pt x="145" y="168"/>
                      <a:pt x="142" y="170"/>
                    </a:cubicBezTo>
                    <a:cubicBezTo>
                      <a:pt x="141" y="170"/>
                      <a:pt x="140" y="170"/>
                      <a:pt x="139" y="171"/>
                    </a:cubicBezTo>
                    <a:cubicBezTo>
                      <a:pt x="138" y="176"/>
                      <a:pt x="135" y="181"/>
                      <a:pt x="134" y="186"/>
                    </a:cubicBezTo>
                    <a:cubicBezTo>
                      <a:pt x="133" y="188"/>
                      <a:pt x="134" y="191"/>
                      <a:pt x="135" y="193"/>
                    </a:cubicBezTo>
                    <a:cubicBezTo>
                      <a:pt x="139" y="198"/>
                      <a:pt x="143" y="203"/>
                      <a:pt x="151" y="202"/>
                    </a:cubicBezTo>
                    <a:cubicBezTo>
                      <a:pt x="157" y="201"/>
                      <a:pt x="163" y="201"/>
                      <a:pt x="168" y="205"/>
                    </a:cubicBezTo>
                    <a:cubicBezTo>
                      <a:pt x="171" y="208"/>
                      <a:pt x="174" y="208"/>
                      <a:pt x="177" y="206"/>
                    </a:cubicBezTo>
                    <a:cubicBezTo>
                      <a:pt x="183" y="204"/>
                      <a:pt x="188" y="201"/>
                      <a:pt x="194" y="199"/>
                    </a:cubicBezTo>
                    <a:cubicBezTo>
                      <a:pt x="195" y="199"/>
                      <a:pt x="197" y="199"/>
                      <a:pt x="199" y="200"/>
                    </a:cubicBezTo>
                    <a:cubicBezTo>
                      <a:pt x="199" y="200"/>
                      <a:pt x="200" y="200"/>
                      <a:pt x="200" y="201"/>
                    </a:cubicBezTo>
                    <a:cubicBezTo>
                      <a:pt x="200" y="201"/>
                      <a:pt x="200" y="202"/>
                      <a:pt x="200" y="202"/>
                    </a:cubicBezTo>
                    <a:cubicBezTo>
                      <a:pt x="199" y="203"/>
                      <a:pt x="198" y="204"/>
                      <a:pt x="197" y="204"/>
                    </a:cubicBezTo>
                    <a:cubicBezTo>
                      <a:pt x="194" y="205"/>
                      <a:pt x="192" y="206"/>
                      <a:pt x="192" y="209"/>
                    </a:cubicBezTo>
                    <a:cubicBezTo>
                      <a:pt x="193" y="211"/>
                      <a:pt x="193" y="213"/>
                      <a:pt x="192" y="214"/>
                    </a:cubicBezTo>
                    <a:cubicBezTo>
                      <a:pt x="190" y="218"/>
                      <a:pt x="188" y="223"/>
                      <a:pt x="187" y="228"/>
                    </a:cubicBezTo>
                    <a:cubicBezTo>
                      <a:pt x="186" y="233"/>
                      <a:pt x="178" y="239"/>
                      <a:pt x="172" y="239"/>
                    </a:cubicBezTo>
                    <a:cubicBezTo>
                      <a:pt x="171" y="239"/>
                      <a:pt x="170" y="239"/>
                      <a:pt x="169" y="238"/>
                    </a:cubicBezTo>
                    <a:cubicBezTo>
                      <a:pt x="167" y="237"/>
                      <a:pt x="166" y="236"/>
                      <a:pt x="164" y="234"/>
                    </a:cubicBezTo>
                    <a:cubicBezTo>
                      <a:pt x="163" y="233"/>
                      <a:pt x="162" y="231"/>
                      <a:pt x="161" y="231"/>
                    </a:cubicBezTo>
                    <a:cubicBezTo>
                      <a:pt x="159" y="231"/>
                      <a:pt x="159" y="233"/>
                      <a:pt x="159" y="235"/>
                    </a:cubicBezTo>
                    <a:cubicBezTo>
                      <a:pt x="156" y="241"/>
                      <a:pt x="151" y="244"/>
                      <a:pt x="145" y="245"/>
                    </a:cubicBezTo>
                    <a:cubicBezTo>
                      <a:pt x="144" y="245"/>
                      <a:pt x="143" y="244"/>
                      <a:pt x="142" y="244"/>
                    </a:cubicBezTo>
                    <a:cubicBezTo>
                      <a:pt x="141" y="243"/>
                      <a:pt x="141" y="242"/>
                      <a:pt x="140" y="241"/>
                    </a:cubicBezTo>
                    <a:cubicBezTo>
                      <a:pt x="137" y="237"/>
                      <a:pt x="134" y="236"/>
                      <a:pt x="131" y="238"/>
                    </a:cubicBezTo>
                    <a:cubicBezTo>
                      <a:pt x="124" y="241"/>
                      <a:pt x="118" y="245"/>
                      <a:pt x="116" y="253"/>
                    </a:cubicBezTo>
                    <a:cubicBezTo>
                      <a:pt x="116" y="254"/>
                      <a:pt x="115" y="255"/>
                      <a:pt x="114" y="255"/>
                    </a:cubicBezTo>
                    <a:cubicBezTo>
                      <a:pt x="104" y="261"/>
                      <a:pt x="98" y="270"/>
                      <a:pt x="89" y="276"/>
                    </a:cubicBezTo>
                    <a:cubicBezTo>
                      <a:pt x="83" y="281"/>
                      <a:pt x="81" y="286"/>
                      <a:pt x="83" y="293"/>
                    </a:cubicBezTo>
                    <a:cubicBezTo>
                      <a:pt x="83" y="296"/>
                      <a:pt x="84" y="299"/>
                      <a:pt x="85" y="301"/>
                    </a:cubicBezTo>
                    <a:cubicBezTo>
                      <a:pt x="86" y="304"/>
                      <a:pt x="85" y="307"/>
                      <a:pt x="83" y="309"/>
                    </a:cubicBezTo>
                    <a:cubicBezTo>
                      <a:pt x="78" y="314"/>
                      <a:pt x="78" y="320"/>
                      <a:pt x="80" y="326"/>
                    </a:cubicBezTo>
                    <a:cubicBezTo>
                      <a:pt x="81" y="330"/>
                      <a:pt x="82" y="333"/>
                      <a:pt x="83" y="337"/>
                    </a:cubicBezTo>
                    <a:cubicBezTo>
                      <a:pt x="83" y="339"/>
                      <a:pt x="85" y="341"/>
                      <a:pt x="87" y="341"/>
                    </a:cubicBezTo>
                    <a:cubicBezTo>
                      <a:pt x="89" y="342"/>
                      <a:pt x="92" y="343"/>
                      <a:pt x="94" y="342"/>
                    </a:cubicBezTo>
                    <a:cubicBezTo>
                      <a:pt x="98" y="341"/>
                      <a:pt x="102" y="340"/>
                      <a:pt x="106" y="341"/>
                    </a:cubicBezTo>
                    <a:cubicBezTo>
                      <a:pt x="106" y="341"/>
                      <a:pt x="106" y="341"/>
                      <a:pt x="106" y="340"/>
                    </a:cubicBezTo>
                    <a:cubicBezTo>
                      <a:pt x="106" y="340"/>
                      <a:pt x="106" y="340"/>
                      <a:pt x="107" y="339"/>
                    </a:cubicBezTo>
                    <a:cubicBezTo>
                      <a:pt x="107" y="338"/>
                      <a:pt x="107" y="337"/>
                      <a:pt x="107" y="336"/>
                    </a:cubicBezTo>
                    <a:cubicBezTo>
                      <a:pt x="107" y="335"/>
                      <a:pt x="107" y="335"/>
                      <a:pt x="107" y="334"/>
                    </a:cubicBezTo>
                    <a:cubicBezTo>
                      <a:pt x="108" y="334"/>
                      <a:pt x="109" y="334"/>
                      <a:pt x="108" y="336"/>
                    </a:cubicBezTo>
                    <a:cubicBezTo>
                      <a:pt x="108" y="337"/>
                      <a:pt x="107" y="338"/>
                      <a:pt x="107" y="339"/>
                    </a:cubicBezTo>
                    <a:cubicBezTo>
                      <a:pt x="107" y="340"/>
                      <a:pt x="107" y="340"/>
                      <a:pt x="107" y="341"/>
                    </a:cubicBezTo>
                    <a:cubicBezTo>
                      <a:pt x="106" y="341"/>
                      <a:pt x="106" y="341"/>
                      <a:pt x="106" y="341"/>
                    </a:cubicBezTo>
                    <a:cubicBezTo>
                      <a:pt x="106" y="343"/>
                      <a:pt x="105" y="346"/>
                      <a:pt x="105" y="349"/>
                    </a:cubicBezTo>
                    <a:cubicBezTo>
                      <a:pt x="105" y="353"/>
                      <a:pt x="103" y="356"/>
                      <a:pt x="100" y="358"/>
                    </a:cubicBezTo>
                    <a:cubicBezTo>
                      <a:pt x="97" y="360"/>
                      <a:pt x="97" y="363"/>
                      <a:pt x="99" y="366"/>
                    </a:cubicBezTo>
                    <a:cubicBezTo>
                      <a:pt x="100" y="368"/>
                      <a:pt x="99" y="370"/>
                      <a:pt x="98" y="372"/>
                    </a:cubicBezTo>
                    <a:cubicBezTo>
                      <a:pt x="98" y="374"/>
                      <a:pt x="97" y="375"/>
                      <a:pt x="96" y="376"/>
                    </a:cubicBezTo>
                    <a:cubicBezTo>
                      <a:pt x="95" y="378"/>
                      <a:pt x="95" y="379"/>
                      <a:pt x="97" y="380"/>
                    </a:cubicBezTo>
                    <a:cubicBezTo>
                      <a:pt x="102" y="381"/>
                      <a:pt x="106" y="383"/>
                      <a:pt x="109" y="377"/>
                    </a:cubicBezTo>
                    <a:cubicBezTo>
                      <a:pt x="110" y="376"/>
                      <a:pt x="111" y="376"/>
                      <a:pt x="111" y="376"/>
                    </a:cubicBezTo>
                    <a:cubicBezTo>
                      <a:pt x="115" y="380"/>
                      <a:pt x="121" y="383"/>
                      <a:pt x="122" y="390"/>
                    </a:cubicBezTo>
                    <a:cubicBezTo>
                      <a:pt x="123" y="391"/>
                      <a:pt x="125" y="391"/>
                      <a:pt x="126" y="390"/>
                    </a:cubicBezTo>
                    <a:cubicBezTo>
                      <a:pt x="126" y="390"/>
                      <a:pt x="127" y="389"/>
                      <a:pt x="127" y="389"/>
                    </a:cubicBezTo>
                    <a:cubicBezTo>
                      <a:pt x="129" y="385"/>
                      <a:pt x="130" y="386"/>
                      <a:pt x="135" y="388"/>
                    </a:cubicBezTo>
                    <a:cubicBezTo>
                      <a:pt x="136" y="388"/>
                      <a:pt x="138" y="388"/>
                      <a:pt x="139" y="388"/>
                    </a:cubicBezTo>
                    <a:cubicBezTo>
                      <a:pt x="141" y="388"/>
                      <a:pt x="142" y="388"/>
                      <a:pt x="144" y="387"/>
                    </a:cubicBezTo>
                    <a:cubicBezTo>
                      <a:pt x="145" y="387"/>
                      <a:pt x="145" y="387"/>
                      <a:pt x="146" y="388"/>
                    </a:cubicBezTo>
                    <a:cubicBezTo>
                      <a:pt x="147" y="388"/>
                      <a:pt x="147" y="389"/>
                      <a:pt x="145" y="390"/>
                    </a:cubicBezTo>
                    <a:cubicBezTo>
                      <a:pt x="141" y="393"/>
                      <a:pt x="138" y="398"/>
                      <a:pt x="135" y="403"/>
                    </a:cubicBezTo>
                    <a:cubicBezTo>
                      <a:pt x="129" y="414"/>
                      <a:pt x="122" y="424"/>
                      <a:pt x="110" y="430"/>
                    </a:cubicBezTo>
                    <a:cubicBezTo>
                      <a:pt x="106" y="432"/>
                      <a:pt x="103" y="435"/>
                      <a:pt x="99" y="437"/>
                    </a:cubicBezTo>
                    <a:cubicBezTo>
                      <a:pt x="92" y="440"/>
                      <a:pt x="86" y="444"/>
                      <a:pt x="80" y="447"/>
                    </a:cubicBezTo>
                    <a:cubicBezTo>
                      <a:pt x="76" y="449"/>
                      <a:pt x="73" y="452"/>
                      <a:pt x="70" y="455"/>
                    </a:cubicBezTo>
                    <a:cubicBezTo>
                      <a:pt x="69" y="458"/>
                      <a:pt x="67" y="458"/>
                      <a:pt x="64" y="457"/>
                    </a:cubicBezTo>
                    <a:cubicBezTo>
                      <a:pt x="59" y="455"/>
                      <a:pt x="54" y="456"/>
                      <a:pt x="50" y="459"/>
                    </a:cubicBezTo>
                    <a:cubicBezTo>
                      <a:pt x="46" y="461"/>
                      <a:pt x="43" y="464"/>
                      <a:pt x="39" y="467"/>
                    </a:cubicBezTo>
                    <a:cubicBezTo>
                      <a:pt x="34" y="472"/>
                      <a:pt x="28" y="475"/>
                      <a:pt x="20" y="475"/>
                    </a:cubicBezTo>
                    <a:cubicBezTo>
                      <a:pt x="17" y="475"/>
                      <a:pt x="15" y="476"/>
                      <a:pt x="12" y="476"/>
                    </a:cubicBezTo>
                    <a:cubicBezTo>
                      <a:pt x="6" y="476"/>
                      <a:pt x="3" y="480"/>
                      <a:pt x="0" y="484"/>
                    </a:cubicBezTo>
                    <a:cubicBezTo>
                      <a:pt x="0" y="485"/>
                      <a:pt x="0" y="487"/>
                      <a:pt x="1" y="487"/>
                    </a:cubicBezTo>
                    <a:cubicBezTo>
                      <a:pt x="1" y="488"/>
                      <a:pt x="2" y="489"/>
                      <a:pt x="3" y="489"/>
                    </a:cubicBezTo>
                    <a:cubicBezTo>
                      <a:pt x="5" y="489"/>
                      <a:pt x="7" y="489"/>
                      <a:pt x="8" y="488"/>
                    </a:cubicBezTo>
                    <a:cubicBezTo>
                      <a:pt x="11" y="487"/>
                      <a:pt x="15" y="488"/>
                      <a:pt x="18" y="487"/>
                    </a:cubicBezTo>
                    <a:cubicBezTo>
                      <a:pt x="20" y="487"/>
                      <a:pt x="23" y="486"/>
                      <a:pt x="24" y="485"/>
                    </a:cubicBezTo>
                    <a:cubicBezTo>
                      <a:pt x="27" y="481"/>
                      <a:pt x="32" y="479"/>
                      <a:pt x="37" y="479"/>
                    </a:cubicBezTo>
                    <a:cubicBezTo>
                      <a:pt x="44" y="479"/>
                      <a:pt x="49" y="476"/>
                      <a:pt x="53" y="469"/>
                    </a:cubicBezTo>
                    <a:cubicBezTo>
                      <a:pt x="53" y="469"/>
                      <a:pt x="52" y="469"/>
                      <a:pt x="52" y="469"/>
                    </a:cubicBezTo>
                    <a:cubicBezTo>
                      <a:pt x="53" y="468"/>
                      <a:pt x="53" y="468"/>
                      <a:pt x="53" y="468"/>
                    </a:cubicBezTo>
                    <a:cubicBezTo>
                      <a:pt x="53" y="469"/>
                      <a:pt x="53" y="469"/>
                      <a:pt x="53" y="469"/>
                    </a:cubicBezTo>
                    <a:cubicBezTo>
                      <a:pt x="53" y="469"/>
                      <a:pt x="53" y="469"/>
                      <a:pt x="53" y="469"/>
                    </a:cubicBezTo>
                    <a:cubicBezTo>
                      <a:pt x="54" y="471"/>
                      <a:pt x="55" y="474"/>
                      <a:pt x="57" y="476"/>
                    </a:cubicBezTo>
                    <a:cubicBezTo>
                      <a:pt x="58" y="477"/>
                      <a:pt x="58" y="477"/>
                      <a:pt x="59" y="474"/>
                    </a:cubicBezTo>
                    <a:cubicBezTo>
                      <a:pt x="60" y="473"/>
                      <a:pt x="60" y="472"/>
                      <a:pt x="61" y="472"/>
                    </a:cubicBezTo>
                    <a:cubicBezTo>
                      <a:pt x="66" y="471"/>
                      <a:pt x="70" y="468"/>
                      <a:pt x="75" y="469"/>
                    </a:cubicBezTo>
                    <a:cubicBezTo>
                      <a:pt x="78" y="469"/>
                      <a:pt x="79" y="470"/>
                      <a:pt x="81" y="468"/>
                    </a:cubicBezTo>
                    <a:cubicBezTo>
                      <a:pt x="84" y="466"/>
                      <a:pt x="87" y="465"/>
                      <a:pt x="90" y="464"/>
                    </a:cubicBezTo>
                    <a:cubicBezTo>
                      <a:pt x="95" y="462"/>
                      <a:pt x="101" y="461"/>
                      <a:pt x="103" y="455"/>
                    </a:cubicBezTo>
                    <a:cubicBezTo>
                      <a:pt x="107" y="453"/>
                      <a:pt x="110" y="450"/>
                      <a:pt x="114" y="448"/>
                    </a:cubicBezTo>
                    <a:cubicBezTo>
                      <a:pt x="115" y="448"/>
                      <a:pt x="117" y="448"/>
                      <a:pt x="119" y="449"/>
                    </a:cubicBezTo>
                    <a:cubicBezTo>
                      <a:pt x="120" y="447"/>
                      <a:pt x="120" y="445"/>
                      <a:pt x="121" y="445"/>
                    </a:cubicBezTo>
                    <a:cubicBezTo>
                      <a:pt x="125" y="444"/>
                      <a:pt x="128" y="442"/>
                      <a:pt x="132" y="440"/>
                    </a:cubicBezTo>
                    <a:cubicBezTo>
                      <a:pt x="136" y="439"/>
                      <a:pt x="138" y="437"/>
                      <a:pt x="140" y="433"/>
                    </a:cubicBezTo>
                    <a:cubicBezTo>
                      <a:pt x="140" y="432"/>
                      <a:pt x="142" y="430"/>
                      <a:pt x="143" y="429"/>
                    </a:cubicBezTo>
                    <a:cubicBezTo>
                      <a:pt x="151" y="425"/>
                      <a:pt x="158" y="420"/>
                      <a:pt x="167" y="418"/>
                    </a:cubicBezTo>
                    <a:cubicBezTo>
                      <a:pt x="173" y="416"/>
                      <a:pt x="177" y="413"/>
                      <a:pt x="181" y="408"/>
                    </a:cubicBezTo>
                    <a:cubicBezTo>
                      <a:pt x="183" y="406"/>
                      <a:pt x="185" y="405"/>
                      <a:pt x="188" y="403"/>
                    </a:cubicBezTo>
                    <a:cubicBezTo>
                      <a:pt x="190" y="402"/>
                      <a:pt x="192" y="401"/>
                      <a:pt x="193" y="400"/>
                    </a:cubicBezTo>
                    <a:cubicBezTo>
                      <a:pt x="197" y="398"/>
                      <a:pt x="198" y="395"/>
                      <a:pt x="196" y="392"/>
                    </a:cubicBezTo>
                    <a:cubicBezTo>
                      <a:pt x="195" y="390"/>
                      <a:pt x="194" y="389"/>
                      <a:pt x="194" y="388"/>
                    </a:cubicBezTo>
                    <a:cubicBezTo>
                      <a:pt x="192" y="385"/>
                      <a:pt x="193" y="383"/>
                      <a:pt x="194" y="382"/>
                    </a:cubicBezTo>
                    <a:cubicBezTo>
                      <a:pt x="198" y="378"/>
                      <a:pt x="202" y="376"/>
                      <a:pt x="206" y="377"/>
                    </a:cubicBezTo>
                    <a:cubicBezTo>
                      <a:pt x="209" y="378"/>
                      <a:pt x="211" y="377"/>
                      <a:pt x="214" y="376"/>
                    </a:cubicBezTo>
                    <a:cubicBezTo>
                      <a:pt x="217" y="373"/>
                      <a:pt x="221" y="371"/>
                      <a:pt x="222" y="366"/>
                    </a:cubicBezTo>
                    <a:cubicBezTo>
                      <a:pt x="223" y="363"/>
                      <a:pt x="225" y="361"/>
                      <a:pt x="228" y="361"/>
                    </a:cubicBezTo>
                    <a:cubicBezTo>
                      <a:pt x="231" y="361"/>
                      <a:pt x="233" y="360"/>
                      <a:pt x="234" y="358"/>
                    </a:cubicBezTo>
                    <a:cubicBezTo>
                      <a:pt x="239" y="348"/>
                      <a:pt x="249" y="345"/>
                      <a:pt x="259" y="341"/>
                    </a:cubicBezTo>
                    <a:cubicBezTo>
                      <a:pt x="262" y="339"/>
                      <a:pt x="265" y="342"/>
                      <a:pt x="266" y="345"/>
                    </a:cubicBezTo>
                    <a:cubicBezTo>
                      <a:pt x="266" y="347"/>
                      <a:pt x="266" y="349"/>
                      <a:pt x="265" y="350"/>
                    </a:cubicBezTo>
                    <a:cubicBezTo>
                      <a:pt x="265" y="351"/>
                      <a:pt x="264" y="352"/>
                      <a:pt x="263" y="352"/>
                    </a:cubicBezTo>
                    <a:cubicBezTo>
                      <a:pt x="257" y="348"/>
                      <a:pt x="251" y="349"/>
                      <a:pt x="245" y="353"/>
                    </a:cubicBezTo>
                    <a:cubicBezTo>
                      <a:pt x="243" y="354"/>
                      <a:pt x="242" y="355"/>
                      <a:pt x="241" y="356"/>
                    </a:cubicBezTo>
                    <a:cubicBezTo>
                      <a:pt x="238" y="364"/>
                      <a:pt x="232" y="370"/>
                      <a:pt x="227" y="376"/>
                    </a:cubicBezTo>
                    <a:cubicBezTo>
                      <a:pt x="225" y="378"/>
                      <a:pt x="224" y="381"/>
                      <a:pt x="227" y="383"/>
                    </a:cubicBezTo>
                    <a:cubicBezTo>
                      <a:pt x="228" y="384"/>
                      <a:pt x="228" y="385"/>
                      <a:pt x="227" y="386"/>
                    </a:cubicBezTo>
                    <a:cubicBezTo>
                      <a:pt x="224" y="387"/>
                      <a:pt x="221" y="389"/>
                      <a:pt x="218" y="390"/>
                    </a:cubicBezTo>
                    <a:cubicBezTo>
                      <a:pt x="217" y="391"/>
                      <a:pt x="216" y="393"/>
                      <a:pt x="217" y="395"/>
                    </a:cubicBezTo>
                    <a:cubicBezTo>
                      <a:pt x="218" y="396"/>
                      <a:pt x="219" y="397"/>
                      <a:pt x="221" y="397"/>
                    </a:cubicBezTo>
                    <a:cubicBezTo>
                      <a:pt x="223" y="397"/>
                      <a:pt x="226" y="397"/>
                      <a:pt x="229" y="396"/>
                    </a:cubicBezTo>
                    <a:cubicBezTo>
                      <a:pt x="233" y="393"/>
                      <a:pt x="238" y="391"/>
                      <a:pt x="244" y="389"/>
                    </a:cubicBezTo>
                    <a:cubicBezTo>
                      <a:pt x="246" y="389"/>
                      <a:pt x="248" y="388"/>
                      <a:pt x="250" y="387"/>
                    </a:cubicBezTo>
                    <a:cubicBezTo>
                      <a:pt x="255" y="385"/>
                      <a:pt x="259" y="382"/>
                      <a:pt x="265" y="383"/>
                    </a:cubicBezTo>
                    <a:cubicBezTo>
                      <a:pt x="267" y="383"/>
                      <a:pt x="268" y="382"/>
                      <a:pt x="270" y="381"/>
                    </a:cubicBezTo>
                    <a:cubicBezTo>
                      <a:pt x="273" y="380"/>
                      <a:pt x="274" y="378"/>
                      <a:pt x="276" y="376"/>
                    </a:cubicBezTo>
                    <a:cubicBezTo>
                      <a:pt x="278" y="374"/>
                      <a:pt x="279" y="374"/>
                      <a:pt x="281" y="376"/>
                    </a:cubicBezTo>
                    <a:cubicBezTo>
                      <a:pt x="282" y="376"/>
                      <a:pt x="283" y="376"/>
                      <a:pt x="284" y="376"/>
                    </a:cubicBezTo>
                    <a:cubicBezTo>
                      <a:pt x="285" y="374"/>
                      <a:pt x="286" y="371"/>
                      <a:pt x="283" y="369"/>
                    </a:cubicBezTo>
                    <a:cubicBezTo>
                      <a:pt x="282" y="368"/>
                      <a:pt x="281" y="366"/>
                      <a:pt x="280" y="364"/>
                    </a:cubicBezTo>
                    <a:cubicBezTo>
                      <a:pt x="278" y="361"/>
                      <a:pt x="279" y="358"/>
                      <a:pt x="282" y="356"/>
                    </a:cubicBezTo>
                    <a:cubicBezTo>
                      <a:pt x="284" y="354"/>
                      <a:pt x="285" y="354"/>
                      <a:pt x="286" y="356"/>
                    </a:cubicBezTo>
                    <a:cubicBezTo>
                      <a:pt x="287" y="359"/>
                      <a:pt x="289" y="362"/>
                      <a:pt x="293" y="361"/>
                    </a:cubicBezTo>
                    <a:cubicBezTo>
                      <a:pt x="296" y="360"/>
                      <a:pt x="298" y="360"/>
                      <a:pt x="301" y="360"/>
                    </a:cubicBezTo>
                    <a:cubicBezTo>
                      <a:pt x="301" y="360"/>
                      <a:pt x="301" y="360"/>
                      <a:pt x="301" y="360"/>
                    </a:cubicBezTo>
                    <a:cubicBezTo>
                      <a:pt x="301" y="359"/>
                      <a:pt x="301" y="359"/>
                      <a:pt x="301" y="359"/>
                    </a:cubicBezTo>
                    <a:cubicBezTo>
                      <a:pt x="301" y="360"/>
                      <a:pt x="301" y="360"/>
                      <a:pt x="301" y="360"/>
                    </a:cubicBezTo>
                    <a:cubicBezTo>
                      <a:pt x="301" y="360"/>
                      <a:pt x="301" y="360"/>
                      <a:pt x="301" y="360"/>
                    </a:cubicBezTo>
                    <a:cubicBezTo>
                      <a:pt x="301" y="362"/>
                      <a:pt x="301" y="363"/>
                      <a:pt x="301" y="365"/>
                    </a:cubicBezTo>
                    <a:cubicBezTo>
                      <a:pt x="302" y="371"/>
                      <a:pt x="305" y="376"/>
                      <a:pt x="311" y="378"/>
                    </a:cubicBezTo>
                    <a:cubicBezTo>
                      <a:pt x="315" y="380"/>
                      <a:pt x="317" y="383"/>
                      <a:pt x="319" y="386"/>
                    </a:cubicBezTo>
                    <a:cubicBezTo>
                      <a:pt x="320" y="388"/>
                      <a:pt x="320" y="389"/>
                      <a:pt x="321" y="391"/>
                    </a:cubicBezTo>
                    <a:cubicBezTo>
                      <a:pt x="322" y="393"/>
                      <a:pt x="324" y="394"/>
                      <a:pt x="326" y="395"/>
                    </a:cubicBezTo>
                    <a:cubicBezTo>
                      <a:pt x="328" y="395"/>
                      <a:pt x="331" y="395"/>
                      <a:pt x="333" y="395"/>
                    </a:cubicBezTo>
                    <a:cubicBezTo>
                      <a:pt x="338" y="395"/>
                      <a:pt x="342" y="397"/>
                      <a:pt x="346" y="400"/>
                    </a:cubicBezTo>
                    <a:cubicBezTo>
                      <a:pt x="348" y="402"/>
                      <a:pt x="349" y="402"/>
                      <a:pt x="350" y="403"/>
                    </a:cubicBezTo>
                    <a:cubicBezTo>
                      <a:pt x="350" y="403"/>
                      <a:pt x="350" y="403"/>
                      <a:pt x="350" y="403"/>
                    </a:cubicBezTo>
                    <a:cubicBezTo>
                      <a:pt x="351" y="402"/>
                      <a:pt x="351" y="402"/>
                      <a:pt x="351" y="402"/>
                    </a:cubicBezTo>
                    <a:cubicBezTo>
                      <a:pt x="351" y="403"/>
                      <a:pt x="351" y="403"/>
                      <a:pt x="351" y="403"/>
                    </a:cubicBezTo>
                    <a:cubicBezTo>
                      <a:pt x="351" y="403"/>
                      <a:pt x="351" y="403"/>
                      <a:pt x="350" y="403"/>
                    </a:cubicBezTo>
                    <a:cubicBezTo>
                      <a:pt x="351" y="404"/>
                      <a:pt x="352" y="405"/>
                      <a:pt x="353" y="407"/>
                    </a:cubicBezTo>
                    <a:cubicBezTo>
                      <a:pt x="357" y="410"/>
                      <a:pt x="361" y="413"/>
                      <a:pt x="366" y="411"/>
                    </a:cubicBezTo>
                    <a:cubicBezTo>
                      <a:pt x="367" y="411"/>
                      <a:pt x="368" y="411"/>
                      <a:pt x="368" y="412"/>
                    </a:cubicBezTo>
                    <a:cubicBezTo>
                      <a:pt x="369" y="412"/>
                      <a:pt x="370" y="413"/>
                      <a:pt x="369" y="414"/>
                    </a:cubicBezTo>
                    <a:cubicBezTo>
                      <a:pt x="366" y="418"/>
                      <a:pt x="366" y="421"/>
                      <a:pt x="369" y="424"/>
                    </a:cubicBezTo>
                    <a:cubicBezTo>
                      <a:pt x="371" y="426"/>
                      <a:pt x="372" y="428"/>
                      <a:pt x="373" y="429"/>
                    </a:cubicBezTo>
                    <a:cubicBezTo>
                      <a:pt x="376" y="430"/>
                      <a:pt x="378" y="431"/>
                      <a:pt x="378" y="435"/>
                    </a:cubicBezTo>
                    <a:cubicBezTo>
                      <a:pt x="378" y="437"/>
                      <a:pt x="378" y="439"/>
                      <a:pt x="379" y="441"/>
                    </a:cubicBezTo>
                    <a:cubicBezTo>
                      <a:pt x="380" y="446"/>
                      <a:pt x="382" y="451"/>
                      <a:pt x="385" y="454"/>
                    </a:cubicBezTo>
                    <a:cubicBezTo>
                      <a:pt x="387" y="456"/>
                      <a:pt x="390" y="458"/>
                      <a:pt x="393" y="457"/>
                    </a:cubicBezTo>
                    <a:cubicBezTo>
                      <a:pt x="395" y="457"/>
                      <a:pt x="397" y="455"/>
                      <a:pt x="396" y="453"/>
                    </a:cubicBezTo>
                    <a:cubicBezTo>
                      <a:pt x="396" y="451"/>
                      <a:pt x="395" y="450"/>
                      <a:pt x="395" y="448"/>
                    </a:cubicBezTo>
                    <a:cubicBezTo>
                      <a:pt x="395" y="448"/>
                      <a:pt x="395" y="447"/>
                      <a:pt x="395" y="446"/>
                    </a:cubicBezTo>
                    <a:cubicBezTo>
                      <a:pt x="396" y="445"/>
                      <a:pt x="396" y="446"/>
                      <a:pt x="397" y="447"/>
                    </a:cubicBezTo>
                    <a:cubicBezTo>
                      <a:pt x="398" y="449"/>
                      <a:pt x="399" y="451"/>
                      <a:pt x="399" y="453"/>
                    </a:cubicBezTo>
                    <a:cubicBezTo>
                      <a:pt x="399" y="457"/>
                      <a:pt x="402" y="459"/>
                      <a:pt x="404" y="462"/>
                    </a:cubicBezTo>
                    <a:cubicBezTo>
                      <a:pt x="404" y="462"/>
                      <a:pt x="404" y="463"/>
                      <a:pt x="404" y="463"/>
                    </a:cubicBezTo>
                    <a:cubicBezTo>
                      <a:pt x="403" y="464"/>
                      <a:pt x="402" y="464"/>
                      <a:pt x="401" y="464"/>
                    </a:cubicBezTo>
                    <a:cubicBezTo>
                      <a:pt x="400" y="463"/>
                      <a:pt x="399" y="462"/>
                      <a:pt x="398" y="462"/>
                    </a:cubicBezTo>
                    <a:cubicBezTo>
                      <a:pt x="395" y="461"/>
                      <a:pt x="391" y="463"/>
                      <a:pt x="390" y="466"/>
                    </a:cubicBezTo>
                    <a:cubicBezTo>
                      <a:pt x="389" y="469"/>
                      <a:pt x="388" y="472"/>
                      <a:pt x="388" y="475"/>
                    </a:cubicBezTo>
                    <a:cubicBezTo>
                      <a:pt x="389" y="479"/>
                      <a:pt x="390" y="482"/>
                      <a:pt x="390" y="485"/>
                    </a:cubicBezTo>
                    <a:cubicBezTo>
                      <a:pt x="390" y="485"/>
                      <a:pt x="390" y="485"/>
                      <a:pt x="390" y="485"/>
                    </a:cubicBezTo>
                    <a:cubicBezTo>
                      <a:pt x="390" y="485"/>
                      <a:pt x="390" y="485"/>
                      <a:pt x="390" y="486"/>
                    </a:cubicBezTo>
                    <a:cubicBezTo>
                      <a:pt x="390" y="485"/>
                      <a:pt x="390" y="485"/>
                      <a:pt x="390" y="485"/>
                    </a:cubicBezTo>
                    <a:cubicBezTo>
                      <a:pt x="392" y="488"/>
                      <a:pt x="393" y="491"/>
                      <a:pt x="392" y="494"/>
                    </a:cubicBezTo>
                    <a:cubicBezTo>
                      <a:pt x="390" y="499"/>
                      <a:pt x="390" y="504"/>
                      <a:pt x="391" y="510"/>
                    </a:cubicBezTo>
                    <a:cubicBezTo>
                      <a:pt x="391" y="510"/>
                      <a:pt x="391" y="511"/>
                      <a:pt x="391" y="511"/>
                    </a:cubicBezTo>
                    <a:cubicBezTo>
                      <a:pt x="392" y="511"/>
                      <a:pt x="394" y="511"/>
                      <a:pt x="394" y="510"/>
                    </a:cubicBezTo>
                    <a:cubicBezTo>
                      <a:pt x="396" y="507"/>
                      <a:pt x="398" y="503"/>
                      <a:pt x="399" y="500"/>
                    </a:cubicBezTo>
                    <a:cubicBezTo>
                      <a:pt x="400" y="499"/>
                      <a:pt x="400" y="499"/>
                      <a:pt x="400" y="498"/>
                    </a:cubicBezTo>
                    <a:cubicBezTo>
                      <a:pt x="400" y="498"/>
                      <a:pt x="400" y="498"/>
                      <a:pt x="400" y="498"/>
                    </a:cubicBezTo>
                    <a:cubicBezTo>
                      <a:pt x="402" y="496"/>
                      <a:pt x="404" y="495"/>
                      <a:pt x="407" y="496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7" y="495"/>
                      <a:pt x="407" y="494"/>
                      <a:pt x="408" y="494"/>
                    </a:cubicBezTo>
                    <a:cubicBezTo>
                      <a:pt x="412" y="488"/>
                      <a:pt x="417" y="482"/>
                      <a:pt x="419" y="475"/>
                    </a:cubicBezTo>
                    <a:cubicBezTo>
                      <a:pt x="419" y="474"/>
                      <a:pt x="421" y="474"/>
                      <a:pt x="422" y="474"/>
                    </a:cubicBezTo>
                    <a:cubicBezTo>
                      <a:pt x="422" y="474"/>
                      <a:pt x="423" y="475"/>
                      <a:pt x="423" y="476"/>
                    </a:cubicBezTo>
                    <a:cubicBezTo>
                      <a:pt x="423" y="477"/>
                      <a:pt x="423" y="479"/>
                      <a:pt x="422" y="480"/>
                    </a:cubicBezTo>
                    <a:cubicBezTo>
                      <a:pt x="421" y="484"/>
                      <a:pt x="420" y="487"/>
                      <a:pt x="418" y="491"/>
                    </a:cubicBezTo>
                    <a:cubicBezTo>
                      <a:pt x="417" y="494"/>
                      <a:pt x="419" y="496"/>
                      <a:pt x="420" y="498"/>
                    </a:cubicBezTo>
                    <a:cubicBezTo>
                      <a:pt x="420" y="498"/>
                      <a:pt x="420" y="498"/>
                      <a:pt x="421" y="498"/>
                    </a:cubicBezTo>
                    <a:cubicBezTo>
                      <a:pt x="421" y="498"/>
                      <a:pt x="421" y="498"/>
                      <a:pt x="421" y="499"/>
                    </a:cubicBezTo>
                    <a:cubicBezTo>
                      <a:pt x="422" y="500"/>
                      <a:pt x="423" y="502"/>
                      <a:pt x="423" y="504"/>
                    </a:cubicBezTo>
                    <a:cubicBezTo>
                      <a:pt x="423" y="505"/>
                      <a:pt x="423" y="505"/>
                      <a:pt x="423" y="505"/>
                    </a:cubicBezTo>
                    <a:cubicBezTo>
                      <a:pt x="424" y="506"/>
                      <a:pt x="424" y="506"/>
                      <a:pt x="424" y="506"/>
                    </a:cubicBezTo>
                    <a:cubicBezTo>
                      <a:pt x="423" y="505"/>
                      <a:pt x="423" y="505"/>
                      <a:pt x="423" y="505"/>
                    </a:cubicBezTo>
                    <a:cubicBezTo>
                      <a:pt x="423" y="505"/>
                      <a:pt x="423" y="505"/>
                      <a:pt x="423" y="504"/>
                    </a:cubicBezTo>
                    <a:cubicBezTo>
                      <a:pt x="421" y="503"/>
                      <a:pt x="421" y="501"/>
                      <a:pt x="421" y="499"/>
                    </a:cubicBezTo>
                    <a:cubicBezTo>
                      <a:pt x="420" y="499"/>
                      <a:pt x="420" y="498"/>
                      <a:pt x="420" y="498"/>
                    </a:cubicBezTo>
                    <a:cubicBezTo>
                      <a:pt x="420" y="498"/>
                      <a:pt x="420" y="498"/>
                      <a:pt x="420" y="498"/>
                    </a:cubicBezTo>
                    <a:cubicBezTo>
                      <a:pt x="418" y="497"/>
                      <a:pt x="416" y="497"/>
                      <a:pt x="415" y="497"/>
                    </a:cubicBezTo>
                    <a:cubicBezTo>
                      <a:pt x="412" y="496"/>
                      <a:pt x="410" y="495"/>
                      <a:pt x="407" y="495"/>
                    </a:cubicBezTo>
                    <a:cubicBezTo>
                      <a:pt x="407" y="495"/>
                      <a:pt x="407" y="496"/>
                      <a:pt x="407" y="496"/>
                    </a:cubicBezTo>
                    <a:cubicBezTo>
                      <a:pt x="407" y="496"/>
                      <a:pt x="407" y="496"/>
                      <a:pt x="407" y="496"/>
                    </a:cubicBezTo>
                    <a:cubicBezTo>
                      <a:pt x="405" y="498"/>
                      <a:pt x="403" y="498"/>
                      <a:pt x="400" y="498"/>
                    </a:cubicBezTo>
                    <a:cubicBezTo>
                      <a:pt x="400" y="498"/>
                      <a:pt x="400" y="498"/>
                      <a:pt x="400" y="499"/>
                    </a:cubicBezTo>
                    <a:cubicBezTo>
                      <a:pt x="400" y="499"/>
                      <a:pt x="400" y="499"/>
                      <a:pt x="399" y="500"/>
                    </a:cubicBezTo>
                    <a:cubicBezTo>
                      <a:pt x="399" y="504"/>
                      <a:pt x="400" y="509"/>
                      <a:pt x="397" y="514"/>
                    </a:cubicBezTo>
                    <a:cubicBezTo>
                      <a:pt x="397" y="516"/>
                      <a:pt x="398" y="518"/>
                      <a:pt x="401" y="518"/>
                    </a:cubicBezTo>
                    <a:cubicBezTo>
                      <a:pt x="402" y="519"/>
                      <a:pt x="402" y="519"/>
                      <a:pt x="403" y="519"/>
                    </a:cubicBezTo>
                    <a:cubicBezTo>
                      <a:pt x="403" y="519"/>
                      <a:pt x="403" y="519"/>
                      <a:pt x="403" y="519"/>
                    </a:cubicBezTo>
                    <a:cubicBezTo>
                      <a:pt x="404" y="518"/>
                      <a:pt x="404" y="518"/>
                      <a:pt x="404" y="518"/>
                    </a:cubicBezTo>
                    <a:cubicBezTo>
                      <a:pt x="405" y="517"/>
                      <a:pt x="405" y="516"/>
                      <a:pt x="405" y="515"/>
                    </a:cubicBezTo>
                    <a:cubicBezTo>
                      <a:pt x="405" y="516"/>
                      <a:pt x="406" y="516"/>
                      <a:pt x="405" y="516"/>
                    </a:cubicBezTo>
                    <a:cubicBezTo>
                      <a:pt x="405" y="517"/>
                      <a:pt x="405" y="517"/>
                      <a:pt x="404" y="518"/>
                    </a:cubicBezTo>
                    <a:cubicBezTo>
                      <a:pt x="404" y="518"/>
                      <a:pt x="404" y="519"/>
                      <a:pt x="404" y="519"/>
                    </a:cubicBezTo>
                    <a:cubicBezTo>
                      <a:pt x="404" y="519"/>
                      <a:pt x="403" y="519"/>
                      <a:pt x="403" y="519"/>
                    </a:cubicBezTo>
                    <a:cubicBezTo>
                      <a:pt x="403" y="520"/>
                      <a:pt x="402" y="522"/>
                      <a:pt x="403" y="523"/>
                    </a:cubicBezTo>
                    <a:cubicBezTo>
                      <a:pt x="404" y="526"/>
                      <a:pt x="406" y="528"/>
                      <a:pt x="405" y="531"/>
                    </a:cubicBezTo>
                    <a:cubicBezTo>
                      <a:pt x="404" y="533"/>
                      <a:pt x="403" y="535"/>
                      <a:pt x="403" y="537"/>
                    </a:cubicBezTo>
                    <a:cubicBezTo>
                      <a:pt x="403" y="539"/>
                      <a:pt x="402" y="541"/>
                      <a:pt x="403" y="542"/>
                    </a:cubicBezTo>
                    <a:cubicBezTo>
                      <a:pt x="405" y="545"/>
                      <a:pt x="405" y="550"/>
                      <a:pt x="407" y="554"/>
                    </a:cubicBezTo>
                    <a:cubicBezTo>
                      <a:pt x="407" y="555"/>
                      <a:pt x="409" y="555"/>
                      <a:pt x="410" y="555"/>
                    </a:cubicBezTo>
                    <a:cubicBezTo>
                      <a:pt x="411" y="555"/>
                      <a:pt x="412" y="554"/>
                      <a:pt x="412" y="554"/>
                    </a:cubicBezTo>
                    <a:cubicBezTo>
                      <a:pt x="414" y="549"/>
                      <a:pt x="417" y="544"/>
                      <a:pt x="417" y="539"/>
                    </a:cubicBezTo>
                    <a:cubicBezTo>
                      <a:pt x="417" y="539"/>
                      <a:pt x="417" y="539"/>
                      <a:pt x="417" y="539"/>
                    </a:cubicBezTo>
                    <a:cubicBezTo>
                      <a:pt x="417" y="538"/>
                      <a:pt x="417" y="538"/>
                      <a:pt x="416" y="538"/>
                    </a:cubicBezTo>
                    <a:cubicBezTo>
                      <a:pt x="416" y="537"/>
                      <a:pt x="416" y="537"/>
                      <a:pt x="416" y="537"/>
                    </a:cubicBezTo>
                    <a:cubicBezTo>
                      <a:pt x="416" y="537"/>
                      <a:pt x="416" y="537"/>
                      <a:pt x="416" y="537"/>
                    </a:cubicBezTo>
                    <a:cubicBezTo>
                      <a:pt x="416" y="537"/>
                      <a:pt x="416" y="538"/>
                      <a:pt x="416" y="538"/>
                    </a:cubicBezTo>
                    <a:cubicBezTo>
                      <a:pt x="417" y="538"/>
                      <a:pt x="417" y="538"/>
                      <a:pt x="417" y="538"/>
                    </a:cubicBezTo>
                    <a:cubicBezTo>
                      <a:pt x="417" y="538"/>
                      <a:pt x="417" y="538"/>
                      <a:pt x="417" y="539"/>
                    </a:cubicBezTo>
                    <a:cubicBezTo>
                      <a:pt x="418" y="539"/>
                      <a:pt x="419" y="539"/>
                      <a:pt x="420" y="539"/>
                    </a:cubicBezTo>
                    <a:cubicBezTo>
                      <a:pt x="420" y="538"/>
                      <a:pt x="420" y="538"/>
                      <a:pt x="420" y="538"/>
                    </a:cubicBezTo>
                    <a:cubicBezTo>
                      <a:pt x="420" y="538"/>
                      <a:pt x="420" y="538"/>
                      <a:pt x="420" y="538"/>
                    </a:cubicBezTo>
                    <a:cubicBezTo>
                      <a:pt x="420" y="538"/>
                      <a:pt x="420" y="538"/>
                      <a:pt x="420" y="539"/>
                    </a:cubicBezTo>
                    <a:cubicBezTo>
                      <a:pt x="420" y="539"/>
                      <a:pt x="420" y="539"/>
                      <a:pt x="420" y="539"/>
                    </a:cubicBezTo>
                    <a:cubicBezTo>
                      <a:pt x="421" y="541"/>
                      <a:pt x="422" y="542"/>
                      <a:pt x="423" y="544"/>
                    </a:cubicBezTo>
                    <a:cubicBezTo>
                      <a:pt x="424" y="544"/>
                      <a:pt x="424" y="544"/>
                      <a:pt x="424" y="544"/>
                    </a:cubicBezTo>
                    <a:cubicBezTo>
                      <a:pt x="424" y="544"/>
                      <a:pt x="424" y="545"/>
                      <a:pt x="424" y="545"/>
                    </a:cubicBezTo>
                    <a:cubicBezTo>
                      <a:pt x="424" y="546"/>
                      <a:pt x="425" y="547"/>
                      <a:pt x="425" y="547"/>
                    </a:cubicBezTo>
                    <a:cubicBezTo>
                      <a:pt x="425" y="549"/>
                      <a:pt x="424" y="549"/>
                      <a:pt x="424" y="547"/>
                    </a:cubicBezTo>
                    <a:cubicBezTo>
                      <a:pt x="424" y="547"/>
                      <a:pt x="424" y="546"/>
                      <a:pt x="424" y="546"/>
                    </a:cubicBezTo>
                    <a:cubicBezTo>
                      <a:pt x="424" y="546"/>
                      <a:pt x="424" y="545"/>
                      <a:pt x="424" y="545"/>
                    </a:cubicBezTo>
                    <a:cubicBezTo>
                      <a:pt x="424" y="545"/>
                      <a:pt x="424" y="545"/>
                      <a:pt x="424" y="544"/>
                    </a:cubicBezTo>
                    <a:cubicBezTo>
                      <a:pt x="423" y="544"/>
                      <a:pt x="423" y="544"/>
                      <a:pt x="423" y="544"/>
                    </a:cubicBezTo>
                    <a:cubicBezTo>
                      <a:pt x="421" y="546"/>
                      <a:pt x="420" y="548"/>
                      <a:pt x="421" y="551"/>
                    </a:cubicBezTo>
                    <a:cubicBezTo>
                      <a:pt x="421" y="553"/>
                      <a:pt x="423" y="555"/>
                      <a:pt x="425" y="556"/>
                    </a:cubicBezTo>
                    <a:cubicBezTo>
                      <a:pt x="426" y="557"/>
                      <a:pt x="428" y="557"/>
                      <a:pt x="429" y="557"/>
                    </a:cubicBezTo>
                    <a:cubicBezTo>
                      <a:pt x="432" y="557"/>
                      <a:pt x="432" y="559"/>
                      <a:pt x="431" y="560"/>
                    </a:cubicBezTo>
                    <a:cubicBezTo>
                      <a:pt x="428" y="564"/>
                      <a:pt x="426" y="567"/>
                      <a:pt x="426" y="572"/>
                    </a:cubicBezTo>
                    <a:cubicBezTo>
                      <a:pt x="426" y="574"/>
                      <a:pt x="423" y="574"/>
                      <a:pt x="422" y="574"/>
                    </a:cubicBezTo>
                    <a:cubicBezTo>
                      <a:pt x="420" y="576"/>
                      <a:pt x="420" y="577"/>
                      <a:pt x="421" y="578"/>
                    </a:cubicBezTo>
                    <a:cubicBezTo>
                      <a:pt x="425" y="582"/>
                      <a:pt x="424" y="584"/>
                      <a:pt x="420" y="586"/>
                    </a:cubicBezTo>
                    <a:cubicBezTo>
                      <a:pt x="419" y="586"/>
                      <a:pt x="418" y="587"/>
                      <a:pt x="418" y="588"/>
                    </a:cubicBezTo>
                    <a:cubicBezTo>
                      <a:pt x="419" y="592"/>
                      <a:pt x="422" y="595"/>
                      <a:pt x="425" y="594"/>
                    </a:cubicBezTo>
                    <a:cubicBezTo>
                      <a:pt x="428" y="592"/>
                      <a:pt x="432" y="591"/>
                      <a:pt x="436" y="591"/>
                    </a:cubicBezTo>
                    <a:cubicBezTo>
                      <a:pt x="436" y="591"/>
                      <a:pt x="437" y="591"/>
                      <a:pt x="437" y="591"/>
                    </a:cubicBezTo>
                    <a:cubicBezTo>
                      <a:pt x="437" y="592"/>
                      <a:pt x="437" y="594"/>
                      <a:pt x="437" y="594"/>
                    </a:cubicBezTo>
                    <a:cubicBezTo>
                      <a:pt x="436" y="596"/>
                      <a:pt x="434" y="597"/>
                      <a:pt x="432" y="599"/>
                    </a:cubicBezTo>
                    <a:cubicBezTo>
                      <a:pt x="429" y="601"/>
                      <a:pt x="428" y="605"/>
                      <a:pt x="428" y="609"/>
                    </a:cubicBezTo>
                    <a:cubicBezTo>
                      <a:pt x="428" y="610"/>
                      <a:pt x="429" y="610"/>
                      <a:pt x="430" y="611"/>
                    </a:cubicBezTo>
                    <a:cubicBezTo>
                      <a:pt x="430" y="611"/>
                      <a:pt x="430" y="611"/>
                      <a:pt x="430" y="611"/>
                    </a:cubicBezTo>
                    <a:cubicBezTo>
                      <a:pt x="430" y="611"/>
                      <a:pt x="430" y="611"/>
                      <a:pt x="430" y="611"/>
                    </a:cubicBezTo>
                    <a:cubicBezTo>
                      <a:pt x="430" y="611"/>
                      <a:pt x="430" y="611"/>
                      <a:pt x="430" y="611"/>
                    </a:cubicBezTo>
                    <a:cubicBezTo>
                      <a:pt x="430" y="610"/>
                      <a:pt x="431" y="610"/>
                      <a:pt x="431" y="610"/>
                    </a:cubicBezTo>
                    <a:cubicBezTo>
                      <a:pt x="431" y="610"/>
                      <a:pt x="431" y="611"/>
                      <a:pt x="430" y="611"/>
                    </a:cubicBezTo>
                    <a:cubicBezTo>
                      <a:pt x="430" y="611"/>
                      <a:pt x="430" y="611"/>
                      <a:pt x="430" y="611"/>
                    </a:cubicBezTo>
                    <a:cubicBezTo>
                      <a:pt x="433" y="614"/>
                      <a:pt x="435" y="617"/>
                      <a:pt x="438" y="620"/>
                    </a:cubicBezTo>
                    <a:cubicBezTo>
                      <a:pt x="440" y="622"/>
                      <a:pt x="440" y="624"/>
                      <a:pt x="439" y="626"/>
                    </a:cubicBezTo>
                    <a:cubicBezTo>
                      <a:pt x="439" y="627"/>
                      <a:pt x="438" y="629"/>
                      <a:pt x="437" y="631"/>
                    </a:cubicBezTo>
                    <a:cubicBezTo>
                      <a:pt x="437" y="631"/>
                      <a:pt x="436" y="631"/>
                      <a:pt x="436" y="631"/>
                    </a:cubicBezTo>
                    <a:cubicBezTo>
                      <a:pt x="436" y="631"/>
                      <a:pt x="436" y="631"/>
                      <a:pt x="436" y="631"/>
                    </a:cubicBezTo>
                    <a:cubicBezTo>
                      <a:pt x="437" y="631"/>
                      <a:pt x="437" y="631"/>
                      <a:pt x="437" y="631"/>
                    </a:cubicBezTo>
                    <a:cubicBezTo>
                      <a:pt x="437" y="632"/>
                      <a:pt x="436" y="634"/>
                      <a:pt x="436" y="636"/>
                    </a:cubicBezTo>
                    <a:cubicBezTo>
                      <a:pt x="437" y="638"/>
                      <a:pt x="437" y="641"/>
                      <a:pt x="436" y="643"/>
                    </a:cubicBezTo>
                    <a:cubicBezTo>
                      <a:pt x="435" y="644"/>
                      <a:pt x="435" y="644"/>
                      <a:pt x="435" y="645"/>
                    </a:cubicBezTo>
                    <a:cubicBezTo>
                      <a:pt x="440" y="654"/>
                      <a:pt x="440" y="654"/>
                      <a:pt x="440" y="654"/>
                    </a:cubicBezTo>
                    <a:cubicBezTo>
                      <a:pt x="443" y="656"/>
                      <a:pt x="445" y="658"/>
                      <a:pt x="447" y="660"/>
                    </a:cubicBezTo>
                    <a:cubicBezTo>
                      <a:pt x="449" y="663"/>
                      <a:pt x="452" y="665"/>
                      <a:pt x="455" y="666"/>
                    </a:cubicBezTo>
                    <a:cubicBezTo>
                      <a:pt x="458" y="667"/>
                      <a:pt x="460" y="668"/>
                      <a:pt x="462" y="670"/>
                    </a:cubicBezTo>
                    <a:cubicBezTo>
                      <a:pt x="464" y="671"/>
                      <a:pt x="465" y="672"/>
                      <a:pt x="464" y="674"/>
                    </a:cubicBezTo>
                    <a:cubicBezTo>
                      <a:pt x="463" y="677"/>
                      <a:pt x="462" y="680"/>
                      <a:pt x="464" y="683"/>
                    </a:cubicBezTo>
                    <a:cubicBezTo>
                      <a:pt x="464" y="685"/>
                      <a:pt x="465" y="686"/>
                      <a:pt x="466" y="687"/>
                    </a:cubicBezTo>
                    <a:cubicBezTo>
                      <a:pt x="467" y="687"/>
                      <a:pt x="467" y="687"/>
                      <a:pt x="467" y="687"/>
                    </a:cubicBezTo>
                    <a:cubicBezTo>
                      <a:pt x="466" y="687"/>
                      <a:pt x="466" y="687"/>
                      <a:pt x="466" y="687"/>
                    </a:cubicBezTo>
                    <a:cubicBezTo>
                      <a:pt x="466" y="687"/>
                      <a:pt x="466" y="687"/>
                      <a:pt x="466" y="687"/>
                    </a:cubicBezTo>
                    <a:cubicBezTo>
                      <a:pt x="466" y="687"/>
                      <a:pt x="466" y="687"/>
                      <a:pt x="466" y="687"/>
                    </a:cubicBezTo>
                    <a:cubicBezTo>
                      <a:pt x="466" y="688"/>
                      <a:pt x="466" y="689"/>
                      <a:pt x="467" y="690"/>
                    </a:cubicBezTo>
                    <a:cubicBezTo>
                      <a:pt x="468" y="691"/>
                      <a:pt x="469" y="691"/>
                      <a:pt x="471" y="691"/>
                    </a:cubicBezTo>
                    <a:cubicBezTo>
                      <a:pt x="473" y="692"/>
                      <a:pt x="475" y="692"/>
                      <a:pt x="476" y="695"/>
                    </a:cubicBezTo>
                    <a:cubicBezTo>
                      <a:pt x="477" y="699"/>
                      <a:pt x="478" y="702"/>
                      <a:pt x="480" y="706"/>
                    </a:cubicBezTo>
                    <a:cubicBezTo>
                      <a:pt x="482" y="709"/>
                      <a:pt x="480" y="712"/>
                      <a:pt x="479" y="715"/>
                    </a:cubicBezTo>
                    <a:cubicBezTo>
                      <a:pt x="479" y="716"/>
                      <a:pt x="478" y="717"/>
                      <a:pt x="477" y="717"/>
                    </a:cubicBezTo>
                    <a:cubicBezTo>
                      <a:pt x="476" y="718"/>
                      <a:pt x="474" y="720"/>
                      <a:pt x="473" y="719"/>
                    </a:cubicBezTo>
                    <a:cubicBezTo>
                      <a:pt x="468" y="718"/>
                      <a:pt x="463" y="717"/>
                      <a:pt x="459" y="713"/>
                    </a:cubicBezTo>
                    <a:cubicBezTo>
                      <a:pt x="460" y="714"/>
                      <a:pt x="460" y="714"/>
                      <a:pt x="460" y="714"/>
                    </a:cubicBezTo>
                    <a:cubicBezTo>
                      <a:pt x="460" y="714"/>
                      <a:pt x="460" y="714"/>
                      <a:pt x="460" y="713"/>
                    </a:cubicBezTo>
                    <a:cubicBezTo>
                      <a:pt x="461" y="714"/>
                      <a:pt x="463" y="714"/>
                      <a:pt x="464" y="714"/>
                    </a:cubicBezTo>
                    <a:cubicBezTo>
                      <a:pt x="467" y="714"/>
                      <a:pt x="469" y="712"/>
                      <a:pt x="469" y="709"/>
                    </a:cubicBezTo>
                    <a:cubicBezTo>
                      <a:pt x="470" y="703"/>
                      <a:pt x="469" y="697"/>
                      <a:pt x="466" y="691"/>
                    </a:cubicBezTo>
                    <a:cubicBezTo>
                      <a:pt x="464" y="690"/>
                      <a:pt x="462" y="688"/>
                      <a:pt x="461" y="686"/>
                    </a:cubicBezTo>
                    <a:cubicBezTo>
                      <a:pt x="460" y="683"/>
                      <a:pt x="459" y="680"/>
                      <a:pt x="458" y="678"/>
                    </a:cubicBezTo>
                    <a:cubicBezTo>
                      <a:pt x="457" y="672"/>
                      <a:pt x="453" y="668"/>
                      <a:pt x="448" y="666"/>
                    </a:cubicBezTo>
                    <a:cubicBezTo>
                      <a:pt x="443" y="665"/>
                      <a:pt x="440" y="663"/>
                      <a:pt x="436" y="660"/>
                    </a:cubicBezTo>
                    <a:cubicBezTo>
                      <a:pt x="434" y="658"/>
                      <a:pt x="432" y="656"/>
                      <a:pt x="430" y="655"/>
                    </a:cubicBezTo>
                    <a:cubicBezTo>
                      <a:pt x="428" y="654"/>
                      <a:pt x="427" y="654"/>
                      <a:pt x="425" y="654"/>
                    </a:cubicBezTo>
                    <a:cubicBezTo>
                      <a:pt x="424" y="653"/>
                      <a:pt x="421" y="655"/>
                      <a:pt x="422" y="657"/>
                    </a:cubicBezTo>
                    <a:cubicBezTo>
                      <a:pt x="422" y="660"/>
                      <a:pt x="423" y="663"/>
                      <a:pt x="423" y="666"/>
                    </a:cubicBezTo>
                    <a:cubicBezTo>
                      <a:pt x="423" y="668"/>
                      <a:pt x="424" y="670"/>
                      <a:pt x="425" y="671"/>
                    </a:cubicBezTo>
                    <a:cubicBezTo>
                      <a:pt x="427" y="674"/>
                      <a:pt x="430" y="677"/>
                      <a:pt x="432" y="680"/>
                    </a:cubicBezTo>
                    <a:cubicBezTo>
                      <a:pt x="438" y="689"/>
                      <a:pt x="447" y="697"/>
                      <a:pt x="453" y="707"/>
                    </a:cubicBezTo>
                    <a:cubicBezTo>
                      <a:pt x="454" y="708"/>
                      <a:pt x="455" y="709"/>
                      <a:pt x="457" y="710"/>
                    </a:cubicBezTo>
                    <a:cubicBezTo>
                      <a:pt x="456" y="710"/>
                      <a:pt x="456" y="710"/>
                      <a:pt x="456" y="710"/>
                    </a:cubicBezTo>
                    <a:cubicBezTo>
                      <a:pt x="456" y="710"/>
                      <a:pt x="456" y="710"/>
                      <a:pt x="457" y="710"/>
                    </a:cubicBezTo>
                    <a:cubicBezTo>
                      <a:pt x="452" y="712"/>
                      <a:pt x="449" y="715"/>
                      <a:pt x="449" y="720"/>
                    </a:cubicBezTo>
                    <a:cubicBezTo>
                      <a:pt x="449" y="727"/>
                      <a:pt x="449" y="735"/>
                      <a:pt x="449" y="742"/>
                    </a:cubicBezTo>
                    <a:cubicBezTo>
                      <a:pt x="450" y="751"/>
                      <a:pt x="448" y="759"/>
                      <a:pt x="445" y="767"/>
                    </a:cubicBezTo>
                    <a:cubicBezTo>
                      <a:pt x="442" y="776"/>
                      <a:pt x="438" y="785"/>
                      <a:pt x="435" y="794"/>
                    </a:cubicBezTo>
                    <a:cubicBezTo>
                      <a:pt x="433" y="802"/>
                      <a:pt x="430" y="811"/>
                      <a:pt x="425" y="818"/>
                    </a:cubicBezTo>
                    <a:cubicBezTo>
                      <a:pt x="421" y="825"/>
                      <a:pt x="419" y="832"/>
                      <a:pt x="419" y="840"/>
                    </a:cubicBezTo>
                    <a:cubicBezTo>
                      <a:pt x="419" y="842"/>
                      <a:pt x="420" y="843"/>
                      <a:pt x="420" y="845"/>
                    </a:cubicBezTo>
                    <a:cubicBezTo>
                      <a:pt x="420" y="854"/>
                      <a:pt x="419" y="862"/>
                      <a:pt x="413" y="870"/>
                    </a:cubicBezTo>
                    <a:cubicBezTo>
                      <a:pt x="412" y="872"/>
                      <a:pt x="412" y="875"/>
                      <a:pt x="413" y="878"/>
                    </a:cubicBezTo>
                    <a:cubicBezTo>
                      <a:pt x="416" y="884"/>
                      <a:pt x="416" y="889"/>
                      <a:pt x="415" y="896"/>
                    </a:cubicBezTo>
                    <a:cubicBezTo>
                      <a:pt x="414" y="898"/>
                      <a:pt x="415" y="901"/>
                      <a:pt x="415" y="904"/>
                    </a:cubicBezTo>
                    <a:cubicBezTo>
                      <a:pt x="415" y="905"/>
                      <a:pt x="415" y="907"/>
                      <a:pt x="415" y="908"/>
                    </a:cubicBezTo>
                    <a:cubicBezTo>
                      <a:pt x="417" y="913"/>
                      <a:pt x="419" y="918"/>
                      <a:pt x="421" y="922"/>
                    </a:cubicBezTo>
                    <a:cubicBezTo>
                      <a:pt x="422" y="923"/>
                      <a:pt x="424" y="924"/>
                      <a:pt x="425" y="925"/>
                    </a:cubicBezTo>
                    <a:cubicBezTo>
                      <a:pt x="428" y="927"/>
                      <a:pt x="428" y="927"/>
                      <a:pt x="427" y="929"/>
                    </a:cubicBezTo>
                    <a:cubicBezTo>
                      <a:pt x="427" y="931"/>
                      <a:pt x="426" y="932"/>
                      <a:pt x="425" y="934"/>
                    </a:cubicBezTo>
                    <a:cubicBezTo>
                      <a:pt x="425" y="936"/>
                      <a:pt x="425" y="937"/>
                      <a:pt x="425" y="939"/>
                    </a:cubicBezTo>
                    <a:cubicBezTo>
                      <a:pt x="427" y="943"/>
                      <a:pt x="429" y="948"/>
                      <a:pt x="427" y="953"/>
                    </a:cubicBezTo>
                    <a:cubicBezTo>
                      <a:pt x="427" y="954"/>
                      <a:pt x="428" y="956"/>
                      <a:pt x="428" y="958"/>
                    </a:cubicBezTo>
                    <a:cubicBezTo>
                      <a:pt x="431" y="964"/>
                      <a:pt x="434" y="970"/>
                      <a:pt x="436" y="976"/>
                    </a:cubicBezTo>
                    <a:cubicBezTo>
                      <a:pt x="438" y="979"/>
                      <a:pt x="439" y="982"/>
                      <a:pt x="438" y="985"/>
                    </a:cubicBezTo>
                    <a:cubicBezTo>
                      <a:pt x="438" y="989"/>
                      <a:pt x="439" y="991"/>
                      <a:pt x="442" y="992"/>
                    </a:cubicBezTo>
                    <a:cubicBezTo>
                      <a:pt x="452" y="993"/>
                      <a:pt x="459" y="999"/>
                      <a:pt x="467" y="1004"/>
                    </a:cubicBezTo>
                    <a:cubicBezTo>
                      <a:pt x="474" y="1008"/>
                      <a:pt x="477" y="1014"/>
                      <a:pt x="478" y="1021"/>
                    </a:cubicBezTo>
                    <a:cubicBezTo>
                      <a:pt x="478" y="1028"/>
                      <a:pt x="480" y="1033"/>
                      <a:pt x="481" y="1039"/>
                    </a:cubicBezTo>
                    <a:cubicBezTo>
                      <a:pt x="484" y="1049"/>
                      <a:pt x="489" y="1059"/>
                      <a:pt x="490" y="1069"/>
                    </a:cubicBezTo>
                    <a:cubicBezTo>
                      <a:pt x="491" y="1072"/>
                      <a:pt x="493" y="1075"/>
                      <a:pt x="495" y="1077"/>
                    </a:cubicBezTo>
                    <a:cubicBezTo>
                      <a:pt x="501" y="1082"/>
                      <a:pt x="504" y="1087"/>
                      <a:pt x="507" y="1093"/>
                    </a:cubicBezTo>
                    <a:cubicBezTo>
                      <a:pt x="509" y="1096"/>
                      <a:pt x="508" y="1100"/>
                      <a:pt x="507" y="1103"/>
                    </a:cubicBezTo>
                    <a:cubicBezTo>
                      <a:pt x="505" y="1105"/>
                      <a:pt x="503" y="1105"/>
                      <a:pt x="501" y="1105"/>
                    </a:cubicBezTo>
                    <a:cubicBezTo>
                      <a:pt x="500" y="1105"/>
                      <a:pt x="500" y="1105"/>
                      <a:pt x="499" y="1105"/>
                    </a:cubicBezTo>
                    <a:cubicBezTo>
                      <a:pt x="498" y="1106"/>
                      <a:pt x="497" y="1108"/>
                      <a:pt x="498" y="1109"/>
                    </a:cubicBezTo>
                    <a:cubicBezTo>
                      <a:pt x="500" y="1114"/>
                      <a:pt x="504" y="1119"/>
                      <a:pt x="509" y="1121"/>
                    </a:cubicBezTo>
                    <a:cubicBezTo>
                      <a:pt x="516" y="1124"/>
                      <a:pt x="520" y="1129"/>
                      <a:pt x="526" y="1134"/>
                    </a:cubicBezTo>
                    <a:cubicBezTo>
                      <a:pt x="528" y="1136"/>
                      <a:pt x="529" y="1139"/>
                      <a:pt x="529" y="1141"/>
                    </a:cubicBezTo>
                    <a:cubicBezTo>
                      <a:pt x="529" y="1144"/>
                      <a:pt x="529" y="1147"/>
                      <a:pt x="528" y="1150"/>
                    </a:cubicBezTo>
                    <a:cubicBezTo>
                      <a:pt x="527" y="1153"/>
                      <a:pt x="528" y="1156"/>
                      <a:pt x="531" y="1158"/>
                    </a:cubicBezTo>
                    <a:cubicBezTo>
                      <a:pt x="539" y="1167"/>
                      <a:pt x="549" y="1173"/>
                      <a:pt x="554" y="1184"/>
                    </a:cubicBezTo>
                    <a:cubicBezTo>
                      <a:pt x="555" y="1186"/>
                      <a:pt x="558" y="1186"/>
                      <a:pt x="560" y="1184"/>
                    </a:cubicBezTo>
                    <a:cubicBezTo>
                      <a:pt x="562" y="1182"/>
                      <a:pt x="563" y="1179"/>
                      <a:pt x="563" y="1177"/>
                    </a:cubicBezTo>
                    <a:cubicBezTo>
                      <a:pt x="561" y="1173"/>
                      <a:pt x="559" y="1170"/>
                      <a:pt x="557" y="1167"/>
                    </a:cubicBezTo>
                    <a:cubicBezTo>
                      <a:pt x="555" y="1165"/>
                      <a:pt x="548" y="1153"/>
                      <a:pt x="547" y="1150"/>
                    </a:cubicBezTo>
                    <a:cubicBezTo>
                      <a:pt x="546" y="1147"/>
                      <a:pt x="545" y="1145"/>
                      <a:pt x="544" y="1142"/>
                    </a:cubicBezTo>
                    <a:cubicBezTo>
                      <a:pt x="544" y="1138"/>
                      <a:pt x="543" y="1133"/>
                      <a:pt x="542" y="1129"/>
                    </a:cubicBezTo>
                    <a:cubicBezTo>
                      <a:pt x="541" y="1124"/>
                      <a:pt x="536" y="1122"/>
                      <a:pt x="535" y="1117"/>
                    </a:cubicBezTo>
                    <a:cubicBezTo>
                      <a:pt x="532" y="1109"/>
                      <a:pt x="529" y="1102"/>
                      <a:pt x="525" y="1096"/>
                    </a:cubicBezTo>
                    <a:cubicBezTo>
                      <a:pt x="520" y="1089"/>
                      <a:pt x="517" y="1081"/>
                      <a:pt x="512" y="1075"/>
                    </a:cubicBezTo>
                    <a:cubicBezTo>
                      <a:pt x="511" y="1074"/>
                      <a:pt x="510" y="1072"/>
                      <a:pt x="510" y="1070"/>
                    </a:cubicBezTo>
                    <a:cubicBezTo>
                      <a:pt x="509" y="1062"/>
                      <a:pt x="508" y="1054"/>
                      <a:pt x="510" y="1046"/>
                    </a:cubicBezTo>
                    <a:cubicBezTo>
                      <a:pt x="510" y="1044"/>
                      <a:pt x="511" y="1044"/>
                      <a:pt x="513" y="1044"/>
                    </a:cubicBezTo>
                    <a:cubicBezTo>
                      <a:pt x="516" y="1046"/>
                      <a:pt x="518" y="1047"/>
                      <a:pt x="521" y="1048"/>
                    </a:cubicBezTo>
                    <a:cubicBezTo>
                      <a:pt x="524" y="1050"/>
                      <a:pt x="527" y="1052"/>
                      <a:pt x="527" y="1056"/>
                    </a:cubicBezTo>
                    <a:cubicBezTo>
                      <a:pt x="528" y="1063"/>
                      <a:pt x="529" y="1070"/>
                      <a:pt x="532" y="1077"/>
                    </a:cubicBezTo>
                    <a:cubicBezTo>
                      <a:pt x="536" y="1087"/>
                      <a:pt x="541" y="1097"/>
                      <a:pt x="548" y="1105"/>
                    </a:cubicBezTo>
                    <a:cubicBezTo>
                      <a:pt x="550" y="1107"/>
                      <a:pt x="552" y="1108"/>
                      <a:pt x="552" y="1110"/>
                    </a:cubicBezTo>
                    <a:cubicBezTo>
                      <a:pt x="553" y="1116"/>
                      <a:pt x="557" y="1119"/>
                      <a:pt x="561" y="1122"/>
                    </a:cubicBezTo>
                    <a:cubicBezTo>
                      <a:pt x="563" y="1124"/>
                      <a:pt x="566" y="1126"/>
                      <a:pt x="568" y="1129"/>
                    </a:cubicBezTo>
                    <a:cubicBezTo>
                      <a:pt x="569" y="1130"/>
                      <a:pt x="570" y="1131"/>
                      <a:pt x="569" y="1133"/>
                    </a:cubicBezTo>
                    <a:cubicBezTo>
                      <a:pt x="568" y="1134"/>
                      <a:pt x="567" y="1135"/>
                      <a:pt x="567" y="1136"/>
                    </a:cubicBezTo>
                    <a:cubicBezTo>
                      <a:pt x="565" y="1138"/>
                      <a:pt x="566" y="1142"/>
                      <a:pt x="568" y="1143"/>
                    </a:cubicBezTo>
                    <a:cubicBezTo>
                      <a:pt x="571" y="1146"/>
                      <a:pt x="574" y="1148"/>
                      <a:pt x="578" y="1150"/>
                    </a:cubicBezTo>
                    <a:cubicBezTo>
                      <a:pt x="581" y="1152"/>
                      <a:pt x="584" y="1154"/>
                      <a:pt x="584" y="1158"/>
                    </a:cubicBezTo>
                    <a:cubicBezTo>
                      <a:pt x="584" y="1160"/>
                      <a:pt x="586" y="1162"/>
                      <a:pt x="587" y="1164"/>
                    </a:cubicBezTo>
                    <a:cubicBezTo>
                      <a:pt x="604" y="1181"/>
                      <a:pt x="609" y="1190"/>
                      <a:pt x="614" y="1210"/>
                    </a:cubicBezTo>
                    <a:cubicBezTo>
                      <a:pt x="614" y="1212"/>
                      <a:pt x="614" y="1213"/>
                      <a:pt x="614" y="1215"/>
                    </a:cubicBezTo>
                    <a:cubicBezTo>
                      <a:pt x="613" y="1217"/>
                      <a:pt x="612" y="1219"/>
                      <a:pt x="611" y="1221"/>
                    </a:cubicBezTo>
                    <a:cubicBezTo>
                      <a:pt x="607" y="1226"/>
                      <a:pt x="609" y="1231"/>
                      <a:pt x="612" y="1236"/>
                    </a:cubicBezTo>
                    <a:cubicBezTo>
                      <a:pt x="614" y="1241"/>
                      <a:pt x="617" y="1245"/>
                      <a:pt x="622" y="1246"/>
                    </a:cubicBezTo>
                    <a:cubicBezTo>
                      <a:pt x="627" y="1248"/>
                      <a:pt x="631" y="1251"/>
                      <a:pt x="634" y="1255"/>
                    </a:cubicBezTo>
                    <a:cubicBezTo>
                      <a:pt x="637" y="1259"/>
                      <a:pt x="641" y="1261"/>
                      <a:pt x="646" y="1263"/>
                    </a:cubicBezTo>
                    <a:cubicBezTo>
                      <a:pt x="648" y="1263"/>
                      <a:pt x="651" y="1263"/>
                      <a:pt x="653" y="1264"/>
                    </a:cubicBezTo>
                    <a:cubicBezTo>
                      <a:pt x="655" y="1265"/>
                      <a:pt x="657" y="1265"/>
                      <a:pt x="659" y="1267"/>
                    </a:cubicBezTo>
                    <a:cubicBezTo>
                      <a:pt x="666" y="1273"/>
                      <a:pt x="673" y="1278"/>
                      <a:pt x="683" y="1280"/>
                    </a:cubicBezTo>
                    <a:cubicBezTo>
                      <a:pt x="688" y="1281"/>
                      <a:pt x="692" y="1284"/>
                      <a:pt x="696" y="1286"/>
                    </a:cubicBezTo>
                    <a:cubicBezTo>
                      <a:pt x="701" y="1289"/>
                      <a:pt x="706" y="1291"/>
                      <a:pt x="712" y="1292"/>
                    </a:cubicBezTo>
                    <a:cubicBezTo>
                      <a:pt x="730" y="1298"/>
                      <a:pt x="730" y="1298"/>
                      <a:pt x="748" y="1291"/>
                    </a:cubicBezTo>
                    <a:cubicBezTo>
                      <a:pt x="753" y="1289"/>
                      <a:pt x="758" y="1290"/>
                      <a:pt x="762" y="1293"/>
                    </a:cubicBezTo>
                    <a:cubicBezTo>
                      <a:pt x="770" y="1301"/>
                      <a:pt x="780" y="1307"/>
                      <a:pt x="788" y="1316"/>
                    </a:cubicBezTo>
                    <a:cubicBezTo>
                      <a:pt x="791" y="1320"/>
                      <a:pt x="795" y="1323"/>
                      <a:pt x="801" y="1323"/>
                    </a:cubicBezTo>
                    <a:cubicBezTo>
                      <a:pt x="808" y="1324"/>
                      <a:pt x="814" y="1326"/>
                      <a:pt x="821" y="1328"/>
                    </a:cubicBezTo>
                    <a:cubicBezTo>
                      <a:pt x="829" y="1331"/>
                      <a:pt x="837" y="1334"/>
                      <a:pt x="845" y="1334"/>
                    </a:cubicBezTo>
                    <a:cubicBezTo>
                      <a:pt x="847" y="1334"/>
                      <a:pt x="848" y="1335"/>
                      <a:pt x="849" y="1336"/>
                    </a:cubicBezTo>
                    <a:cubicBezTo>
                      <a:pt x="851" y="1341"/>
                      <a:pt x="855" y="1344"/>
                      <a:pt x="858" y="1348"/>
                    </a:cubicBezTo>
                    <a:cubicBezTo>
                      <a:pt x="861" y="1352"/>
                      <a:pt x="865" y="1356"/>
                      <a:pt x="869" y="1361"/>
                    </a:cubicBezTo>
                    <a:cubicBezTo>
                      <a:pt x="870" y="1363"/>
                      <a:pt x="872" y="1366"/>
                      <a:pt x="871" y="1370"/>
                    </a:cubicBezTo>
                    <a:cubicBezTo>
                      <a:pt x="869" y="1375"/>
                      <a:pt x="872" y="1378"/>
                      <a:pt x="877" y="1380"/>
                    </a:cubicBezTo>
                    <a:cubicBezTo>
                      <a:pt x="879" y="1380"/>
                      <a:pt x="881" y="1381"/>
                      <a:pt x="883" y="1381"/>
                    </a:cubicBezTo>
                    <a:cubicBezTo>
                      <a:pt x="885" y="1381"/>
                      <a:pt x="886" y="1381"/>
                      <a:pt x="888" y="1382"/>
                    </a:cubicBezTo>
                    <a:cubicBezTo>
                      <a:pt x="892" y="1385"/>
                      <a:pt x="896" y="1388"/>
                      <a:pt x="897" y="1393"/>
                    </a:cubicBezTo>
                    <a:cubicBezTo>
                      <a:pt x="898" y="1399"/>
                      <a:pt x="903" y="1400"/>
                      <a:pt x="908" y="1401"/>
                    </a:cubicBezTo>
                    <a:cubicBezTo>
                      <a:pt x="910" y="1402"/>
                      <a:pt x="911" y="1401"/>
                      <a:pt x="913" y="1401"/>
                    </a:cubicBezTo>
                    <a:cubicBezTo>
                      <a:pt x="918" y="1399"/>
                      <a:pt x="923" y="1401"/>
                      <a:pt x="926" y="1405"/>
                    </a:cubicBezTo>
                    <a:cubicBezTo>
                      <a:pt x="929" y="1408"/>
                      <a:pt x="934" y="1410"/>
                      <a:pt x="937" y="1412"/>
                    </a:cubicBezTo>
                    <a:cubicBezTo>
                      <a:pt x="940" y="1416"/>
                      <a:pt x="942" y="1415"/>
                      <a:pt x="947" y="1412"/>
                    </a:cubicBezTo>
                    <a:cubicBezTo>
                      <a:pt x="949" y="1410"/>
                      <a:pt x="949" y="1408"/>
                      <a:pt x="948" y="1406"/>
                    </a:cubicBezTo>
                    <a:cubicBezTo>
                      <a:pt x="948" y="1405"/>
                      <a:pt x="947" y="1402"/>
                      <a:pt x="948" y="1402"/>
                    </a:cubicBezTo>
                    <a:cubicBezTo>
                      <a:pt x="953" y="1399"/>
                      <a:pt x="955" y="1394"/>
                      <a:pt x="958" y="1391"/>
                    </a:cubicBezTo>
                    <a:cubicBezTo>
                      <a:pt x="959" y="1390"/>
                      <a:pt x="962" y="1390"/>
                      <a:pt x="963" y="1391"/>
                    </a:cubicBezTo>
                    <a:cubicBezTo>
                      <a:pt x="967" y="1393"/>
                      <a:pt x="971" y="1397"/>
                      <a:pt x="971" y="1402"/>
                    </a:cubicBezTo>
                    <a:cubicBezTo>
                      <a:pt x="972" y="1406"/>
                      <a:pt x="973" y="1409"/>
                      <a:pt x="975" y="1412"/>
                    </a:cubicBezTo>
                    <a:cubicBezTo>
                      <a:pt x="979" y="1416"/>
                      <a:pt x="979" y="1422"/>
                      <a:pt x="983" y="1425"/>
                    </a:cubicBezTo>
                    <a:cubicBezTo>
                      <a:pt x="984" y="1426"/>
                      <a:pt x="984" y="1428"/>
                      <a:pt x="984" y="1430"/>
                    </a:cubicBezTo>
                    <a:cubicBezTo>
                      <a:pt x="984" y="1437"/>
                      <a:pt x="984" y="1444"/>
                      <a:pt x="984" y="1451"/>
                    </a:cubicBezTo>
                    <a:cubicBezTo>
                      <a:pt x="983" y="1455"/>
                      <a:pt x="983" y="1459"/>
                      <a:pt x="986" y="1462"/>
                    </a:cubicBezTo>
                    <a:cubicBezTo>
                      <a:pt x="987" y="1463"/>
                      <a:pt x="987" y="1465"/>
                      <a:pt x="986" y="1466"/>
                    </a:cubicBezTo>
                    <a:cubicBezTo>
                      <a:pt x="983" y="1471"/>
                      <a:pt x="979" y="1477"/>
                      <a:pt x="973" y="1479"/>
                    </a:cubicBezTo>
                    <a:cubicBezTo>
                      <a:pt x="967" y="1482"/>
                      <a:pt x="964" y="1486"/>
                      <a:pt x="962" y="1493"/>
                    </a:cubicBezTo>
                    <a:cubicBezTo>
                      <a:pt x="961" y="1496"/>
                      <a:pt x="959" y="1498"/>
                      <a:pt x="956" y="1500"/>
                    </a:cubicBezTo>
                    <a:cubicBezTo>
                      <a:pt x="953" y="1502"/>
                      <a:pt x="950" y="1503"/>
                      <a:pt x="948" y="1505"/>
                    </a:cubicBezTo>
                    <a:cubicBezTo>
                      <a:pt x="947" y="1505"/>
                      <a:pt x="946" y="1507"/>
                      <a:pt x="946" y="1508"/>
                    </a:cubicBezTo>
                    <a:cubicBezTo>
                      <a:pt x="943" y="1521"/>
                      <a:pt x="943" y="1521"/>
                      <a:pt x="937" y="1530"/>
                    </a:cubicBezTo>
                    <a:cubicBezTo>
                      <a:pt x="937" y="1531"/>
                      <a:pt x="936" y="1532"/>
                      <a:pt x="936" y="1533"/>
                    </a:cubicBezTo>
                    <a:cubicBezTo>
                      <a:pt x="935" y="1539"/>
                      <a:pt x="934" y="1544"/>
                      <a:pt x="935" y="1549"/>
                    </a:cubicBezTo>
                    <a:cubicBezTo>
                      <a:pt x="936" y="1554"/>
                      <a:pt x="940" y="1556"/>
                      <a:pt x="944" y="1558"/>
                    </a:cubicBezTo>
                    <a:cubicBezTo>
                      <a:pt x="945" y="1558"/>
                      <a:pt x="945" y="1558"/>
                      <a:pt x="946" y="1557"/>
                    </a:cubicBezTo>
                    <a:cubicBezTo>
                      <a:pt x="946" y="1557"/>
                      <a:pt x="947" y="1556"/>
                      <a:pt x="948" y="1555"/>
                    </a:cubicBezTo>
                    <a:cubicBezTo>
                      <a:pt x="948" y="1556"/>
                      <a:pt x="948" y="1556"/>
                      <a:pt x="948" y="1557"/>
                    </a:cubicBezTo>
                    <a:cubicBezTo>
                      <a:pt x="948" y="1560"/>
                      <a:pt x="947" y="1563"/>
                      <a:pt x="945" y="1565"/>
                    </a:cubicBezTo>
                    <a:cubicBezTo>
                      <a:pt x="942" y="1567"/>
                      <a:pt x="939" y="1569"/>
                      <a:pt x="936" y="1571"/>
                    </a:cubicBezTo>
                    <a:cubicBezTo>
                      <a:pt x="931" y="1575"/>
                      <a:pt x="928" y="1580"/>
                      <a:pt x="930" y="1586"/>
                    </a:cubicBezTo>
                    <a:cubicBezTo>
                      <a:pt x="931" y="1588"/>
                      <a:pt x="932" y="1591"/>
                      <a:pt x="932" y="1594"/>
                    </a:cubicBezTo>
                    <a:cubicBezTo>
                      <a:pt x="933" y="1595"/>
                      <a:pt x="932" y="1597"/>
                      <a:pt x="932" y="1599"/>
                    </a:cubicBezTo>
                    <a:cubicBezTo>
                      <a:pt x="931" y="1602"/>
                      <a:pt x="932" y="1604"/>
                      <a:pt x="934" y="1605"/>
                    </a:cubicBezTo>
                    <a:cubicBezTo>
                      <a:pt x="938" y="1607"/>
                      <a:pt x="941" y="1609"/>
                      <a:pt x="944" y="1611"/>
                    </a:cubicBezTo>
                    <a:cubicBezTo>
                      <a:pt x="948" y="1613"/>
                      <a:pt x="952" y="1616"/>
                      <a:pt x="954" y="1620"/>
                    </a:cubicBezTo>
                    <a:cubicBezTo>
                      <a:pt x="955" y="1624"/>
                      <a:pt x="957" y="1627"/>
                      <a:pt x="960" y="1629"/>
                    </a:cubicBezTo>
                    <a:cubicBezTo>
                      <a:pt x="962" y="1631"/>
                      <a:pt x="964" y="1633"/>
                      <a:pt x="964" y="1635"/>
                    </a:cubicBezTo>
                    <a:cubicBezTo>
                      <a:pt x="966" y="1642"/>
                      <a:pt x="970" y="1648"/>
                      <a:pt x="973" y="1654"/>
                    </a:cubicBezTo>
                    <a:cubicBezTo>
                      <a:pt x="976" y="1663"/>
                      <a:pt x="981" y="1671"/>
                      <a:pt x="986" y="1679"/>
                    </a:cubicBezTo>
                    <a:cubicBezTo>
                      <a:pt x="992" y="1687"/>
                      <a:pt x="996" y="1695"/>
                      <a:pt x="1001" y="1704"/>
                    </a:cubicBezTo>
                    <a:cubicBezTo>
                      <a:pt x="1002" y="1705"/>
                      <a:pt x="1003" y="1707"/>
                      <a:pt x="1003" y="1709"/>
                    </a:cubicBezTo>
                    <a:cubicBezTo>
                      <a:pt x="1002" y="1714"/>
                      <a:pt x="1005" y="1717"/>
                      <a:pt x="1008" y="1720"/>
                    </a:cubicBezTo>
                    <a:cubicBezTo>
                      <a:pt x="1017" y="1731"/>
                      <a:pt x="1029" y="1737"/>
                      <a:pt x="1040" y="1745"/>
                    </a:cubicBezTo>
                    <a:cubicBezTo>
                      <a:pt x="1042" y="1747"/>
                      <a:pt x="1045" y="1747"/>
                      <a:pt x="1048" y="1748"/>
                    </a:cubicBezTo>
                    <a:cubicBezTo>
                      <a:pt x="1054" y="1751"/>
                      <a:pt x="1060" y="1754"/>
                      <a:pt x="1065" y="1758"/>
                    </a:cubicBezTo>
                    <a:cubicBezTo>
                      <a:pt x="1071" y="1765"/>
                      <a:pt x="1078" y="1770"/>
                      <a:pt x="1084" y="1776"/>
                    </a:cubicBezTo>
                    <a:cubicBezTo>
                      <a:pt x="1086" y="1777"/>
                      <a:pt x="1087" y="1779"/>
                      <a:pt x="1087" y="1782"/>
                    </a:cubicBezTo>
                    <a:cubicBezTo>
                      <a:pt x="1088" y="1784"/>
                      <a:pt x="1088" y="1787"/>
                      <a:pt x="1088" y="1790"/>
                    </a:cubicBezTo>
                    <a:cubicBezTo>
                      <a:pt x="1089" y="1795"/>
                      <a:pt x="1090" y="1800"/>
                      <a:pt x="1089" y="1806"/>
                    </a:cubicBezTo>
                    <a:cubicBezTo>
                      <a:pt x="1088" y="1808"/>
                      <a:pt x="1089" y="1810"/>
                      <a:pt x="1089" y="1813"/>
                    </a:cubicBezTo>
                    <a:cubicBezTo>
                      <a:pt x="1093" y="1823"/>
                      <a:pt x="1092" y="1834"/>
                      <a:pt x="1089" y="1845"/>
                    </a:cubicBezTo>
                    <a:cubicBezTo>
                      <a:pt x="1089" y="1847"/>
                      <a:pt x="1088" y="1848"/>
                      <a:pt x="1089" y="1850"/>
                    </a:cubicBezTo>
                    <a:cubicBezTo>
                      <a:pt x="1093" y="1866"/>
                      <a:pt x="1090" y="1883"/>
                      <a:pt x="1091" y="1899"/>
                    </a:cubicBezTo>
                    <a:cubicBezTo>
                      <a:pt x="1091" y="1903"/>
                      <a:pt x="1090" y="1908"/>
                      <a:pt x="1090" y="1912"/>
                    </a:cubicBezTo>
                    <a:cubicBezTo>
                      <a:pt x="1089" y="1918"/>
                      <a:pt x="1088" y="1923"/>
                      <a:pt x="1086" y="1928"/>
                    </a:cubicBezTo>
                    <a:cubicBezTo>
                      <a:pt x="1085" y="1932"/>
                      <a:pt x="1085" y="1935"/>
                      <a:pt x="1086" y="1938"/>
                    </a:cubicBezTo>
                    <a:cubicBezTo>
                      <a:pt x="1088" y="1943"/>
                      <a:pt x="1088" y="1948"/>
                      <a:pt x="1086" y="1952"/>
                    </a:cubicBezTo>
                    <a:cubicBezTo>
                      <a:pt x="1084" y="1957"/>
                      <a:pt x="1084" y="1962"/>
                      <a:pt x="1086" y="1967"/>
                    </a:cubicBezTo>
                    <a:cubicBezTo>
                      <a:pt x="1089" y="1973"/>
                      <a:pt x="1087" y="1980"/>
                      <a:pt x="1089" y="1986"/>
                    </a:cubicBezTo>
                    <a:cubicBezTo>
                      <a:pt x="1091" y="1989"/>
                      <a:pt x="1089" y="1993"/>
                      <a:pt x="1089" y="1996"/>
                    </a:cubicBezTo>
                    <a:cubicBezTo>
                      <a:pt x="1090" y="1999"/>
                      <a:pt x="1090" y="2002"/>
                      <a:pt x="1091" y="2004"/>
                    </a:cubicBezTo>
                    <a:cubicBezTo>
                      <a:pt x="1091" y="2007"/>
                      <a:pt x="1091" y="2010"/>
                      <a:pt x="1090" y="2012"/>
                    </a:cubicBezTo>
                    <a:cubicBezTo>
                      <a:pt x="1089" y="2016"/>
                      <a:pt x="1088" y="2020"/>
                      <a:pt x="1087" y="2023"/>
                    </a:cubicBezTo>
                    <a:cubicBezTo>
                      <a:pt x="1084" y="2036"/>
                      <a:pt x="1081" y="2048"/>
                      <a:pt x="1079" y="2060"/>
                    </a:cubicBezTo>
                    <a:cubicBezTo>
                      <a:pt x="1078" y="2063"/>
                      <a:pt x="1078" y="2065"/>
                      <a:pt x="1076" y="2066"/>
                    </a:cubicBezTo>
                    <a:cubicBezTo>
                      <a:pt x="1072" y="2069"/>
                      <a:pt x="1072" y="2073"/>
                      <a:pt x="1074" y="2077"/>
                    </a:cubicBezTo>
                    <a:cubicBezTo>
                      <a:pt x="1078" y="2082"/>
                      <a:pt x="1078" y="2089"/>
                      <a:pt x="1082" y="2095"/>
                    </a:cubicBezTo>
                    <a:cubicBezTo>
                      <a:pt x="1085" y="2100"/>
                      <a:pt x="1085" y="2105"/>
                      <a:pt x="1082" y="2110"/>
                    </a:cubicBezTo>
                    <a:cubicBezTo>
                      <a:pt x="1080" y="2113"/>
                      <a:pt x="1080" y="2116"/>
                      <a:pt x="1080" y="2120"/>
                    </a:cubicBezTo>
                    <a:cubicBezTo>
                      <a:pt x="1081" y="2123"/>
                      <a:pt x="1080" y="2127"/>
                      <a:pt x="1080" y="2130"/>
                    </a:cubicBezTo>
                    <a:cubicBezTo>
                      <a:pt x="1080" y="2134"/>
                      <a:pt x="1082" y="2137"/>
                      <a:pt x="1084" y="2141"/>
                    </a:cubicBezTo>
                    <a:cubicBezTo>
                      <a:pt x="1085" y="2142"/>
                      <a:pt x="1087" y="2144"/>
                      <a:pt x="1088" y="2146"/>
                    </a:cubicBezTo>
                    <a:cubicBezTo>
                      <a:pt x="1082" y="2146"/>
                      <a:pt x="1081" y="2146"/>
                      <a:pt x="1080" y="2151"/>
                    </a:cubicBezTo>
                    <a:cubicBezTo>
                      <a:pt x="1080" y="2152"/>
                      <a:pt x="1079" y="2154"/>
                      <a:pt x="1079" y="2155"/>
                    </a:cubicBezTo>
                    <a:cubicBezTo>
                      <a:pt x="1080" y="2161"/>
                      <a:pt x="1081" y="2166"/>
                      <a:pt x="1082" y="2171"/>
                    </a:cubicBezTo>
                    <a:cubicBezTo>
                      <a:pt x="1082" y="2173"/>
                      <a:pt x="1086" y="2174"/>
                      <a:pt x="1087" y="2173"/>
                    </a:cubicBezTo>
                    <a:cubicBezTo>
                      <a:pt x="1089" y="2171"/>
                      <a:pt x="1091" y="2169"/>
                      <a:pt x="1091" y="2166"/>
                    </a:cubicBezTo>
                    <a:cubicBezTo>
                      <a:pt x="1091" y="2162"/>
                      <a:pt x="1091" y="2158"/>
                      <a:pt x="1091" y="2155"/>
                    </a:cubicBezTo>
                    <a:cubicBezTo>
                      <a:pt x="1092" y="2151"/>
                      <a:pt x="1090" y="2149"/>
                      <a:pt x="1088" y="2146"/>
                    </a:cubicBezTo>
                    <a:cubicBezTo>
                      <a:pt x="1091" y="2147"/>
                      <a:pt x="1094" y="2146"/>
                      <a:pt x="1096" y="2144"/>
                    </a:cubicBezTo>
                    <a:cubicBezTo>
                      <a:pt x="1098" y="2143"/>
                      <a:pt x="1098" y="2144"/>
                      <a:pt x="1099" y="2147"/>
                    </a:cubicBezTo>
                    <a:cubicBezTo>
                      <a:pt x="1099" y="2148"/>
                      <a:pt x="1100" y="2150"/>
                      <a:pt x="1100" y="2151"/>
                    </a:cubicBezTo>
                    <a:cubicBezTo>
                      <a:pt x="1100" y="2158"/>
                      <a:pt x="1099" y="2165"/>
                      <a:pt x="1099" y="2172"/>
                    </a:cubicBezTo>
                    <a:cubicBezTo>
                      <a:pt x="1099" y="2179"/>
                      <a:pt x="1098" y="2186"/>
                      <a:pt x="1097" y="2193"/>
                    </a:cubicBezTo>
                    <a:cubicBezTo>
                      <a:pt x="1097" y="2195"/>
                      <a:pt x="1097" y="2197"/>
                      <a:pt x="1098" y="2199"/>
                    </a:cubicBezTo>
                    <a:cubicBezTo>
                      <a:pt x="1102" y="2206"/>
                      <a:pt x="1100" y="2212"/>
                      <a:pt x="1097" y="2218"/>
                    </a:cubicBezTo>
                    <a:cubicBezTo>
                      <a:pt x="1097" y="2219"/>
                      <a:pt x="1096" y="2220"/>
                      <a:pt x="1095" y="2219"/>
                    </a:cubicBezTo>
                    <a:cubicBezTo>
                      <a:pt x="1094" y="2219"/>
                      <a:pt x="1094" y="2219"/>
                      <a:pt x="1094" y="2218"/>
                    </a:cubicBezTo>
                    <a:cubicBezTo>
                      <a:pt x="1093" y="2216"/>
                      <a:pt x="1092" y="2214"/>
                      <a:pt x="1092" y="2212"/>
                    </a:cubicBezTo>
                    <a:cubicBezTo>
                      <a:pt x="1087" y="2212"/>
                      <a:pt x="1083" y="2215"/>
                      <a:pt x="1082" y="2219"/>
                    </a:cubicBezTo>
                    <a:cubicBezTo>
                      <a:pt x="1081" y="2225"/>
                      <a:pt x="1078" y="2229"/>
                      <a:pt x="1075" y="2234"/>
                    </a:cubicBezTo>
                    <a:cubicBezTo>
                      <a:pt x="1075" y="2234"/>
                      <a:pt x="1076" y="2236"/>
                      <a:pt x="1077" y="2237"/>
                    </a:cubicBezTo>
                    <a:cubicBezTo>
                      <a:pt x="1077" y="2237"/>
                      <a:pt x="1079" y="2238"/>
                      <a:pt x="1079" y="2237"/>
                    </a:cubicBezTo>
                    <a:cubicBezTo>
                      <a:pt x="1081" y="2237"/>
                      <a:pt x="1082" y="2235"/>
                      <a:pt x="1083" y="2235"/>
                    </a:cubicBezTo>
                    <a:cubicBezTo>
                      <a:pt x="1086" y="2235"/>
                      <a:pt x="1090" y="2236"/>
                      <a:pt x="1093" y="2237"/>
                    </a:cubicBezTo>
                    <a:cubicBezTo>
                      <a:pt x="1095" y="2237"/>
                      <a:pt x="1096" y="2240"/>
                      <a:pt x="1096" y="2242"/>
                    </a:cubicBezTo>
                    <a:cubicBezTo>
                      <a:pt x="1095" y="2246"/>
                      <a:pt x="1094" y="2250"/>
                      <a:pt x="1094" y="2255"/>
                    </a:cubicBezTo>
                    <a:cubicBezTo>
                      <a:pt x="1095" y="2255"/>
                      <a:pt x="1095" y="2255"/>
                      <a:pt x="1095" y="2255"/>
                    </a:cubicBezTo>
                    <a:cubicBezTo>
                      <a:pt x="1095" y="2255"/>
                      <a:pt x="1095" y="2255"/>
                      <a:pt x="1095" y="2255"/>
                    </a:cubicBezTo>
                    <a:cubicBezTo>
                      <a:pt x="1095" y="2255"/>
                      <a:pt x="1096" y="2255"/>
                      <a:pt x="1096" y="2256"/>
                    </a:cubicBezTo>
                    <a:cubicBezTo>
                      <a:pt x="1096" y="2256"/>
                      <a:pt x="1095" y="2256"/>
                      <a:pt x="1095" y="2255"/>
                    </a:cubicBezTo>
                    <a:cubicBezTo>
                      <a:pt x="1095" y="2255"/>
                      <a:pt x="1095" y="2255"/>
                      <a:pt x="1095" y="2255"/>
                    </a:cubicBezTo>
                    <a:cubicBezTo>
                      <a:pt x="1095" y="2255"/>
                      <a:pt x="1095" y="2255"/>
                      <a:pt x="1094" y="2255"/>
                    </a:cubicBezTo>
                    <a:cubicBezTo>
                      <a:pt x="1091" y="2255"/>
                      <a:pt x="1089" y="2256"/>
                      <a:pt x="1086" y="2258"/>
                    </a:cubicBezTo>
                    <a:cubicBezTo>
                      <a:pt x="1084" y="2260"/>
                      <a:pt x="1083" y="2261"/>
                      <a:pt x="1084" y="2264"/>
                    </a:cubicBezTo>
                    <a:cubicBezTo>
                      <a:pt x="1084" y="2266"/>
                      <a:pt x="1085" y="2268"/>
                      <a:pt x="1085" y="2270"/>
                    </a:cubicBezTo>
                    <a:cubicBezTo>
                      <a:pt x="1086" y="2271"/>
                      <a:pt x="1088" y="2272"/>
                      <a:pt x="1088" y="2274"/>
                    </a:cubicBezTo>
                    <a:cubicBezTo>
                      <a:pt x="1088" y="2276"/>
                      <a:pt x="1087" y="2278"/>
                      <a:pt x="1089" y="2280"/>
                    </a:cubicBezTo>
                    <a:cubicBezTo>
                      <a:pt x="1090" y="2280"/>
                      <a:pt x="1090" y="2281"/>
                      <a:pt x="1091" y="2281"/>
                    </a:cubicBezTo>
                    <a:cubicBezTo>
                      <a:pt x="1091" y="2281"/>
                      <a:pt x="1091" y="2281"/>
                      <a:pt x="1091" y="2281"/>
                    </a:cubicBezTo>
                    <a:cubicBezTo>
                      <a:pt x="1092" y="2281"/>
                      <a:pt x="1092" y="2281"/>
                      <a:pt x="1092" y="2281"/>
                    </a:cubicBezTo>
                    <a:cubicBezTo>
                      <a:pt x="1091" y="2282"/>
                      <a:pt x="1091" y="2282"/>
                      <a:pt x="1091" y="2282"/>
                    </a:cubicBezTo>
                    <a:cubicBezTo>
                      <a:pt x="1091" y="2282"/>
                      <a:pt x="1091" y="2281"/>
                      <a:pt x="1091" y="2281"/>
                    </a:cubicBezTo>
                    <a:cubicBezTo>
                      <a:pt x="1091" y="2283"/>
                      <a:pt x="1091" y="2284"/>
                      <a:pt x="1091" y="2286"/>
                    </a:cubicBezTo>
                    <a:cubicBezTo>
                      <a:pt x="1090" y="2291"/>
                      <a:pt x="1090" y="2291"/>
                      <a:pt x="1094" y="2293"/>
                    </a:cubicBezTo>
                    <a:cubicBezTo>
                      <a:pt x="1097" y="2295"/>
                      <a:pt x="1099" y="2296"/>
                      <a:pt x="1101" y="2298"/>
                    </a:cubicBezTo>
                    <a:cubicBezTo>
                      <a:pt x="1101" y="2298"/>
                      <a:pt x="1101" y="2298"/>
                      <a:pt x="1101" y="2298"/>
                    </a:cubicBezTo>
                    <a:cubicBezTo>
                      <a:pt x="1101" y="2298"/>
                      <a:pt x="1101" y="2298"/>
                      <a:pt x="1102" y="2298"/>
                    </a:cubicBezTo>
                    <a:cubicBezTo>
                      <a:pt x="1104" y="2302"/>
                      <a:pt x="1104" y="2302"/>
                      <a:pt x="1102" y="2304"/>
                    </a:cubicBezTo>
                    <a:cubicBezTo>
                      <a:pt x="1101" y="2304"/>
                      <a:pt x="1101" y="2304"/>
                      <a:pt x="1101" y="2304"/>
                    </a:cubicBezTo>
                    <a:cubicBezTo>
                      <a:pt x="1101" y="2305"/>
                      <a:pt x="1101" y="2305"/>
                      <a:pt x="1101" y="2305"/>
                    </a:cubicBezTo>
                    <a:cubicBezTo>
                      <a:pt x="1102" y="2304"/>
                      <a:pt x="1102" y="2304"/>
                      <a:pt x="1102" y="2304"/>
                    </a:cubicBezTo>
                    <a:cubicBezTo>
                      <a:pt x="1102" y="2310"/>
                      <a:pt x="1104" y="2315"/>
                      <a:pt x="1102" y="2320"/>
                    </a:cubicBezTo>
                    <a:cubicBezTo>
                      <a:pt x="1101" y="2323"/>
                      <a:pt x="1103" y="2324"/>
                      <a:pt x="1106" y="2324"/>
                    </a:cubicBezTo>
                    <a:cubicBezTo>
                      <a:pt x="1108" y="2324"/>
                      <a:pt x="1109" y="2323"/>
                      <a:pt x="1110" y="2320"/>
                    </a:cubicBezTo>
                    <a:cubicBezTo>
                      <a:pt x="1110" y="2316"/>
                      <a:pt x="1110" y="2312"/>
                      <a:pt x="1111" y="2308"/>
                    </a:cubicBezTo>
                    <a:cubicBezTo>
                      <a:pt x="1111" y="2308"/>
                      <a:pt x="1111" y="2308"/>
                      <a:pt x="1111" y="2308"/>
                    </a:cubicBezTo>
                    <a:cubicBezTo>
                      <a:pt x="1111" y="2307"/>
                      <a:pt x="1111" y="2307"/>
                      <a:pt x="1111" y="2307"/>
                    </a:cubicBezTo>
                    <a:cubicBezTo>
                      <a:pt x="1112" y="2308"/>
                      <a:pt x="1112" y="2308"/>
                      <a:pt x="1112" y="2308"/>
                    </a:cubicBezTo>
                    <a:cubicBezTo>
                      <a:pt x="1112" y="2308"/>
                      <a:pt x="1112" y="2308"/>
                      <a:pt x="1111" y="2308"/>
                    </a:cubicBezTo>
                    <a:cubicBezTo>
                      <a:pt x="1113" y="2310"/>
                      <a:pt x="1114" y="2312"/>
                      <a:pt x="1114" y="2314"/>
                    </a:cubicBezTo>
                    <a:cubicBezTo>
                      <a:pt x="1114" y="2316"/>
                      <a:pt x="1115" y="2318"/>
                      <a:pt x="1116" y="2320"/>
                    </a:cubicBezTo>
                    <a:cubicBezTo>
                      <a:pt x="1118" y="2322"/>
                      <a:pt x="1119" y="2323"/>
                      <a:pt x="1117" y="2326"/>
                    </a:cubicBezTo>
                    <a:cubicBezTo>
                      <a:pt x="1116" y="2327"/>
                      <a:pt x="1114" y="2329"/>
                      <a:pt x="1112" y="2329"/>
                    </a:cubicBezTo>
                    <a:cubicBezTo>
                      <a:pt x="1111" y="2329"/>
                      <a:pt x="1110" y="2329"/>
                      <a:pt x="1109" y="2329"/>
                    </a:cubicBezTo>
                    <a:cubicBezTo>
                      <a:pt x="1108" y="2329"/>
                      <a:pt x="1107" y="2330"/>
                      <a:pt x="1106" y="2331"/>
                    </a:cubicBezTo>
                    <a:cubicBezTo>
                      <a:pt x="1106" y="2332"/>
                      <a:pt x="1106" y="2333"/>
                      <a:pt x="1107" y="2333"/>
                    </a:cubicBezTo>
                    <a:cubicBezTo>
                      <a:pt x="1109" y="2334"/>
                      <a:pt x="1111" y="2335"/>
                      <a:pt x="1112" y="2335"/>
                    </a:cubicBezTo>
                    <a:cubicBezTo>
                      <a:pt x="1118" y="2335"/>
                      <a:pt x="1119" y="2339"/>
                      <a:pt x="1121" y="2343"/>
                    </a:cubicBezTo>
                    <a:cubicBezTo>
                      <a:pt x="1120" y="2346"/>
                      <a:pt x="1121" y="2348"/>
                      <a:pt x="1124" y="2350"/>
                    </a:cubicBezTo>
                    <a:cubicBezTo>
                      <a:pt x="1127" y="2352"/>
                      <a:pt x="1131" y="2355"/>
                      <a:pt x="1134" y="2357"/>
                    </a:cubicBezTo>
                    <a:cubicBezTo>
                      <a:pt x="1134" y="2357"/>
                      <a:pt x="1134" y="2357"/>
                      <a:pt x="1135" y="2357"/>
                    </a:cubicBezTo>
                    <a:cubicBezTo>
                      <a:pt x="1135" y="2357"/>
                      <a:pt x="1135" y="2358"/>
                      <a:pt x="1135" y="2358"/>
                    </a:cubicBezTo>
                    <a:cubicBezTo>
                      <a:pt x="1136" y="2358"/>
                      <a:pt x="1137" y="2359"/>
                      <a:pt x="1137" y="2360"/>
                    </a:cubicBezTo>
                    <a:cubicBezTo>
                      <a:pt x="1137" y="2360"/>
                      <a:pt x="1138" y="2360"/>
                      <a:pt x="1138" y="2360"/>
                    </a:cubicBezTo>
                    <a:cubicBezTo>
                      <a:pt x="1138" y="2361"/>
                      <a:pt x="1138" y="2361"/>
                      <a:pt x="1138" y="2361"/>
                    </a:cubicBezTo>
                    <a:cubicBezTo>
                      <a:pt x="1137" y="2361"/>
                      <a:pt x="1137" y="2361"/>
                      <a:pt x="1137" y="2361"/>
                    </a:cubicBezTo>
                    <a:cubicBezTo>
                      <a:pt x="1137" y="2360"/>
                      <a:pt x="1137" y="2360"/>
                      <a:pt x="1137" y="2360"/>
                    </a:cubicBezTo>
                    <a:cubicBezTo>
                      <a:pt x="1136" y="2360"/>
                      <a:pt x="1135" y="2359"/>
                      <a:pt x="1135" y="2358"/>
                    </a:cubicBezTo>
                    <a:cubicBezTo>
                      <a:pt x="1135" y="2358"/>
                      <a:pt x="1135" y="2358"/>
                      <a:pt x="1134" y="2357"/>
                    </a:cubicBezTo>
                    <a:cubicBezTo>
                      <a:pt x="1134" y="2357"/>
                      <a:pt x="1134" y="2357"/>
                      <a:pt x="1134" y="2357"/>
                    </a:cubicBezTo>
                    <a:cubicBezTo>
                      <a:pt x="1129" y="2358"/>
                      <a:pt x="1125" y="2357"/>
                      <a:pt x="1121" y="2354"/>
                    </a:cubicBezTo>
                    <a:cubicBezTo>
                      <a:pt x="1120" y="2354"/>
                      <a:pt x="1119" y="2354"/>
                      <a:pt x="1118" y="2354"/>
                    </a:cubicBezTo>
                    <a:cubicBezTo>
                      <a:pt x="1117" y="2354"/>
                      <a:pt x="1116" y="2354"/>
                      <a:pt x="1116" y="2355"/>
                    </a:cubicBezTo>
                    <a:cubicBezTo>
                      <a:pt x="1117" y="2356"/>
                      <a:pt x="1117" y="2357"/>
                      <a:pt x="1117" y="2357"/>
                    </a:cubicBezTo>
                    <a:cubicBezTo>
                      <a:pt x="1124" y="2362"/>
                      <a:pt x="1131" y="2366"/>
                      <a:pt x="1136" y="2373"/>
                    </a:cubicBezTo>
                    <a:cubicBezTo>
                      <a:pt x="1138" y="2375"/>
                      <a:pt x="1142" y="2376"/>
                      <a:pt x="1145" y="2377"/>
                    </a:cubicBezTo>
                    <a:cubicBezTo>
                      <a:pt x="1147" y="2378"/>
                      <a:pt x="1149" y="2377"/>
                      <a:pt x="1151" y="2377"/>
                    </a:cubicBezTo>
                    <a:cubicBezTo>
                      <a:pt x="1152" y="2376"/>
                      <a:pt x="1152" y="2375"/>
                      <a:pt x="1153" y="2373"/>
                    </a:cubicBezTo>
                    <a:cubicBezTo>
                      <a:pt x="1153" y="2373"/>
                      <a:pt x="1153" y="2373"/>
                      <a:pt x="1154" y="2373"/>
                    </a:cubicBezTo>
                    <a:cubicBezTo>
                      <a:pt x="1155" y="2373"/>
                      <a:pt x="1155" y="2373"/>
                      <a:pt x="1155" y="2375"/>
                    </a:cubicBezTo>
                    <a:cubicBezTo>
                      <a:pt x="1154" y="2375"/>
                      <a:pt x="1155" y="2376"/>
                      <a:pt x="1155" y="2377"/>
                    </a:cubicBezTo>
                    <a:cubicBezTo>
                      <a:pt x="1155" y="2378"/>
                      <a:pt x="1156" y="2378"/>
                      <a:pt x="1157" y="2378"/>
                    </a:cubicBezTo>
                    <a:cubicBezTo>
                      <a:pt x="1161" y="2379"/>
                      <a:pt x="1163" y="2380"/>
                      <a:pt x="1162" y="2385"/>
                    </a:cubicBezTo>
                    <a:cubicBezTo>
                      <a:pt x="1162" y="2386"/>
                      <a:pt x="1163" y="2387"/>
                      <a:pt x="1164" y="2387"/>
                    </a:cubicBezTo>
                    <a:cubicBezTo>
                      <a:pt x="1168" y="2388"/>
                      <a:pt x="1170" y="2391"/>
                      <a:pt x="1172" y="2394"/>
                    </a:cubicBezTo>
                    <a:cubicBezTo>
                      <a:pt x="1173" y="2396"/>
                      <a:pt x="1175" y="2397"/>
                      <a:pt x="1177" y="2397"/>
                    </a:cubicBezTo>
                    <a:cubicBezTo>
                      <a:pt x="1179" y="2395"/>
                      <a:pt x="1181" y="2392"/>
                      <a:pt x="1183" y="2390"/>
                    </a:cubicBezTo>
                    <a:cubicBezTo>
                      <a:pt x="1185" y="2390"/>
                      <a:pt x="1186" y="2390"/>
                      <a:pt x="1186" y="2391"/>
                    </a:cubicBezTo>
                    <a:cubicBezTo>
                      <a:pt x="1187" y="2392"/>
                      <a:pt x="1187" y="2393"/>
                      <a:pt x="1187" y="2394"/>
                    </a:cubicBezTo>
                    <a:cubicBezTo>
                      <a:pt x="1186" y="2396"/>
                      <a:pt x="1186" y="2399"/>
                      <a:pt x="1188" y="2400"/>
                    </a:cubicBezTo>
                    <a:cubicBezTo>
                      <a:pt x="1190" y="2401"/>
                      <a:pt x="1192" y="2402"/>
                      <a:pt x="1194" y="2402"/>
                    </a:cubicBezTo>
                    <a:cubicBezTo>
                      <a:pt x="1195" y="2403"/>
                      <a:pt x="1197" y="2402"/>
                      <a:pt x="1199" y="2402"/>
                    </a:cubicBezTo>
                    <a:cubicBezTo>
                      <a:pt x="1201" y="2402"/>
                      <a:pt x="1203" y="2402"/>
                      <a:pt x="1205" y="2402"/>
                    </a:cubicBezTo>
                    <a:cubicBezTo>
                      <a:pt x="1208" y="2403"/>
                      <a:pt x="1209" y="2402"/>
                      <a:pt x="1207" y="2398"/>
                    </a:cubicBezTo>
                    <a:cubicBezTo>
                      <a:pt x="1207" y="2398"/>
                      <a:pt x="1207" y="2398"/>
                      <a:pt x="1207" y="2398"/>
                    </a:cubicBezTo>
                    <a:cubicBezTo>
                      <a:pt x="1207" y="2397"/>
                      <a:pt x="1207" y="2397"/>
                      <a:pt x="1207" y="2397"/>
                    </a:cubicBezTo>
                    <a:cubicBezTo>
                      <a:pt x="1207" y="2397"/>
                      <a:pt x="1206" y="2397"/>
                      <a:pt x="1206" y="2396"/>
                    </a:cubicBezTo>
                    <a:cubicBezTo>
                      <a:pt x="1207" y="2396"/>
                      <a:pt x="1207" y="2396"/>
                      <a:pt x="1207" y="2397"/>
                    </a:cubicBezTo>
                    <a:cubicBezTo>
                      <a:pt x="1207" y="2397"/>
                      <a:pt x="1207" y="2397"/>
                      <a:pt x="1207" y="2397"/>
                    </a:cubicBezTo>
                    <a:cubicBezTo>
                      <a:pt x="1207" y="2397"/>
                      <a:pt x="1207" y="2397"/>
                      <a:pt x="1207" y="2398"/>
                    </a:cubicBezTo>
                    <a:cubicBezTo>
                      <a:pt x="1210" y="2397"/>
                      <a:pt x="1213" y="2396"/>
                      <a:pt x="1216" y="2395"/>
                    </a:cubicBezTo>
                    <a:cubicBezTo>
                      <a:pt x="1219" y="2394"/>
                      <a:pt x="1220" y="2393"/>
                      <a:pt x="1220" y="2390"/>
                    </a:cubicBezTo>
                    <a:cubicBezTo>
                      <a:pt x="1220" y="2389"/>
                      <a:pt x="1222" y="2389"/>
                      <a:pt x="1223" y="2389"/>
                    </a:cubicBezTo>
                    <a:cubicBezTo>
                      <a:pt x="1225" y="2389"/>
                      <a:pt x="1228" y="2390"/>
                      <a:pt x="1229" y="2390"/>
                    </a:cubicBezTo>
                    <a:cubicBezTo>
                      <a:pt x="1233" y="2388"/>
                      <a:pt x="1236" y="2385"/>
                      <a:pt x="1240" y="2382"/>
                    </a:cubicBezTo>
                    <a:cubicBezTo>
                      <a:pt x="1240" y="2382"/>
                      <a:pt x="1240" y="2381"/>
                      <a:pt x="1239" y="2381"/>
                    </a:cubicBezTo>
                    <a:cubicBezTo>
                      <a:pt x="1238" y="2379"/>
                      <a:pt x="1235" y="2380"/>
                      <a:pt x="1233" y="2379"/>
                    </a:cubicBezTo>
                    <a:cubicBezTo>
                      <a:pt x="1226" y="2376"/>
                      <a:pt x="1219" y="2373"/>
                      <a:pt x="1212" y="2370"/>
                    </a:cubicBezTo>
                    <a:cubicBezTo>
                      <a:pt x="1211" y="2369"/>
                      <a:pt x="1210" y="2369"/>
                      <a:pt x="1210" y="2368"/>
                    </a:cubicBezTo>
                    <a:cubicBezTo>
                      <a:pt x="1207" y="2364"/>
                      <a:pt x="1202" y="2362"/>
                      <a:pt x="1199" y="2358"/>
                    </a:cubicBezTo>
                    <a:cubicBezTo>
                      <a:pt x="1197" y="2356"/>
                      <a:pt x="1197" y="2354"/>
                      <a:pt x="1196" y="2351"/>
                    </a:cubicBezTo>
                    <a:cubicBezTo>
                      <a:pt x="1195" y="2344"/>
                      <a:pt x="1191" y="2341"/>
                      <a:pt x="1184" y="2340"/>
                    </a:cubicBezTo>
                    <a:cubicBezTo>
                      <a:pt x="1182" y="2340"/>
                      <a:pt x="1180" y="2340"/>
                      <a:pt x="1178" y="2340"/>
                    </a:cubicBezTo>
                    <a:cubicBezTo>
                      <a:pt x="1178" y="2341"/>
                      <a:pt x="1178" y="2341"/>
                      <a:pt x="1178" y="2341"/>
                    </a:cubicBezTo>
                    <a:cubicBezTo>
                      <a:pt x="1178" y="2341"/>
                      <a:pt x="1177" y="2341"/>
                      <a:pt x="1177" y="2341"/>
                    </a:cubicBezTo>
                    <a:cubicBezTo>
                      <a:pt x="1177" y="2343"/>
                      <a:pt x="1177" y="2345"/>
                      <a:pt x="1176" y="2345"/>
                    </a:cubicBezTo>
                    <a:cubicBezTo>
                      <a:pt x="1170" y="2348"/>
                      <a:pt x="1171" y="2353"/>
                      <a:pt x="1170" y="2357"/>
                    </a:cubicBezTo>
                    <a:cubicBezTo>
                      <a:pt x="1170" y="2358"/>
                      <a:pt x="1170" y="2358"/>
                      <a:pt x="1170" y="2359"/>
                    </a:cubicBezTo>
                    <a:cubicBezTo>
                      <a:pt x="1170" y="2359"/>
                      <a:pt x="1169" y="2360"/>
                      <a:pt x="1169" y="2360"/>
                    </a:cubicBezTo>
                    <a:cubicBezTo>
                      <a:pt x="1168" y="2360"/>
                      <a:pt x="1168" y="2359"/>
                      <a:pt x="1168" y="2359"/>
                    </a:cubicBezTo>
                    <a:cubicBezTo>
                      <a:pt x="1168" y="2356"/>
                      <a:pt x="1167" y="2354"/>
                      <a:pt x="1168" y="2352"/>
                    </a:cubicBezTo>
                    <a:cubicBezTo>
                      <a:pt x="1169" y="2346"/>
                      <a:pt x="1172" y="2343"/>
                      <a:pt x="1177" y="2341"/>
                    </a:cubicBezTo>
                    <a:cubicBezTo>
                      <a:pt x="1177" y="2341"/>
                      <a:pt x="1177" y="2341"/>
                      <a:pt x="1177" y="2340"/>
                    </a:cubicBezTo>
                    <a:cubicBezTo>
                      <a:pt x="1178" y="2340"/>
                      <a:pt x="1178" y="2340"/>
                      <a:pt x="1178" y="2340"/>
                    </a:cubicBezTo>
                    <a:cubicBezTo>
                      <a:pt x="1179" y="2338"/>
                      <a:pt x="1181" y="2335"/>
                      <a:pt x="1185" y="2336"/>
                    </a:cubicBezTo>
                    <a:cubicBezTo>
                      <a:pt x="1185" y="2336"/>
                      <a:pt x="1186" y="2336"/>
                      <a:pt x="1187" y="2336"/>
                    </a:cubicBezTo>
                    <a:cubicBezTo>
                      <a:pt x="1188" y="2336"/>
                      <a:pt x="1189" y="2336"/>
                      <a:pt x="1189" y="2335"/>
                    </a:cubicBezTo>
                    <a:cubicBezTo>
                      <a:pt x="1190" y="2334"/>
                      <a:pt x="1190" y="2333"/>
                      <a:pt x="1189" y="2332"/>
                    </a:cubicBezTo>
                    <a:cubicBezTo>
                      <a:pt x="1187" y="2328"/>
                      <a:pt x="1184" y="2325"/>
                      <a:pt x="1182" y="2321"/>
                    </a:cubicBezTo>
                    <a:cubicBezTo>
                      <a:pt x="1180" y="2318"/>
                      <a:pt x="1179" y="2313"/>
                      <a:pt x="1178" y="2309"/>
                    </a:cubicBezTo>
                    <a:cubicBezTo>
                      <a:pt x="1177" y="2304"/>
                      <a:pt x="1177" y="2300"/>
                      <a:pt x="1181" y="2297"/>
                    </a:cubicBezTo>
                    <a:cubicBezTo>
                      <a:pt x="1182" y="2295"/>
                      <a:pt x="1183" y="2293"/>
                      <a:pt x="1185" y="2292"/>
                    </a:cubicBezTo>
                    <a:cubicBezTo>
                      <a:pt x="1189" y="2289"/>
                      <a:pt x="1191" y="2285"/>
                      <a:pt x="1191" y="2279"/>
                    </a:cubicBezTo>
                    <a:cubicBezTo>
                      <a:pt x="1190" y="2275"/>
                      <a:pt x="1192" y="2271"/>
                      <a:pt x="1195" y="2267"/>
                    </a:cubicBezTo>
                    <a:cubicBezTo>
                      <a:pt x="1199" y="2264"/>
                      <a:pt x="1202" y="2260"/>
                      <a:pt x="1205" y="2256"/>
                    </a:cubicBezTo>
                    <a:cubicBezTo>
                      <a:pt x="1207" y="2254"/>
                      <a:pt x="1207" y="2251"/>
                      <a:pt x="1207" y="2248"/>
                    </a:cubicBezTo>
                    <a:cubicBezTo>
                      <a:pt x="1207" y="2247"/>
                      <a:pt x="1207" y="2245"/>
                      <a:pt x="1206" y="2243"/>
                    </a:cubicBezTo>
                    <a:cubicBezTo>
                      <a:pt x="1205" y="2239"/>
                      <a:pt x="1204" y="2235"/>
                      <a:pt x="1198" y="2235"/>
                    </a:cubicBezTo>
                    <a:cubicBezTo>
                      <a:pt x="1195" y="2235"/>
                      <a:pt x="1193" y="2234"/>
                      <a:pt x="1190" y="2232"/>
                    </a:cubicBezTo>
                    <a:cubicBezTo>
                      <a:pt x="1188" y="2230"/>
                      <a:pt x="1185" y="2228"/>
                      <a:pt x="1183" y="2226"/>
                    </a:cubicBezTo>
                    <a:cubicBezTo>
                      <a:pt x="1178" y="2221"/>
                      <a:pt x="1177" y="2215"/>
                      <a:pt x="1181" y="2210"/>
                    </a:cubicBezTo>
                    <a:cubicBezTo>
                      <a:pt x="1183" y="2207"/>
                      <a:pt x="1185" y="2205"/>
                      <a:pt x="1187" y="2204"/>
                    </a:cubicBezTo>
                    <a:cubicBezTo>
                      <a:pt x="1190" y="2202"/>
                      <a:pt x="1194" y="2201"/>
                      <a:pt x="1198" y="2199"/>
                    </a:cubicBezTo>
                    <a:cubicBezTo>
                      <a:pt x="1198" y="2199"/>
                      <a:pt x="1200" y="2198"/>
                      <a:pt x="1200" y="2197"/>
                    </a:cubicBezTo>
                    <a:cubicBezTo>
                      <a:pt x="1200" y="2192"/>
                      <a:pt x="1204" y="2188"/>
                      <a:pt x="1202" y="2183"/>
                    </a:cubicBezTo>
                    <a:cubicBezTo>
                      <a:pt x="1201" y="2181"/>
                      <a:pt x="1201" y="2180"/>
                      <a:pt x="1201" y="2178"/>
                    </a:cubicBezTo>
                    <a:cubicBezTo>
                      <a:pt x="1201" y="2174"/>
                      <a:pt x="1202" y="2170"/>
                      <a:pt x="1205" y="2166"/>
                    </a:cubicBezTo>
                    <a:cubicBezTo>
                      <a:pt x="1207" y="2164"/>
                      <a:pt x="1209" y="2162"/>
                      <a:pt x="1211" y="2159"/>
                    </a:cubicBezTo>
                    <a:cubicBezTo>
                      <a:pt x="1211" y="2159"/>
                      <a:pt x="1211" y="2159"/>
                      <a:pt x="1211" y="2159"/>
                    </a:cubicBezTo>
                    <a:cubicBezTo>
                      <a:pt x="1211" y="2159"/>
                      <a:pt x="1210" y="2159"/>
                      <a:pt x="1210" y="2158"/>
                    </a:cubicBezTo>
                    <a:cubicBezTo>
                      <a:pt x="1209" y="2158"/>
                      <a:pt x="1208" y="2158"/>
                      <a:pt x="1206" y="2158"/>
                    </a:cubicBezTo>
                    <a:cubicBezTo>
                      <a:pt x="1205" y="2157"/>
                      <a:pt x="1206" y="2156"/>
                      <a:pt x="1207" y="2156"/>
                    </a:cubicBezTo>
                    <a:cubicBezTo>
                      <a:pt x="1207" y="2155"/>
                      <a:pt x="1208" y="2155"/>
                      <a:pt x="1208" y="2155"/>
                    </a:cubicBezTo>
                    <a:cubicBezTo>
                      <a:pt x="1209" y="2156"/>
                      <a:pt x="1210" y="2157"/>
                      <a:pt x="1210" y="2158"/>
                    </a:cubicBezTo>
                    <a:cubicBezTo>
                      <a:pt x="1211" y="2158"/>
                      <a:pt x="1211" y="2159"/>
                      <a:pt x="1211" y="2159"/>
                    </a:cubicBezTo>
                    <a:cubicBezTo>
                      <a:pt x="1211" y="2159"/>
                      <a:pt x="1211" y="2159"/>
                      <a:pt x="1211" y="2159"/>
                    </a:cubicBezTo>
                    <a:cubicBezTo>
                      <a:pt x="1212" y="2159"/>
                      <a:pt x="1213" y="2160"/>
                      <a:pt x="1214" y="2160"/>
                    </a:cubicBezTo>
                    <a:cubicBezTo>
                      <a:pt x="1218" y="2159"/>
                      <a:pt x="1220" y="2157"/>
                      <a:pt x="1220" y="2153"/>
                    </a:cubicBezTo>
                    <a:cubicBezTo>
                      <a:pt x="1219" y="2151"/>
                      <a:pt x="1218" y="2148"/>
                      <a:pt x="1218" y="2145"/>
                    </a:cubicBezTo>
                    <a:cubicBezTo>
                      <a:pt x="1217" y="2144"/>
                      <a:pt x="1215" y="2143"/>
                      <a:pt x="1213" y="2144"/>
                    </a:cubicBezTo>
                    <a:cubicBezTo>
                      <a:pt x="1212" y="2144"/>
                      <a:pt x="1212" y="2145"/>
                      <a:pt x="1211" y="2145"/>
                    </a:cubicBezTo>
                    <a:cubicBezTo>
                      <a:pt x="1205" y="2148"/>
                      <a:pt x="1200" y="2145"/>
                      <a:pt x="1199" y="2140"/>
                    </a:cubicBezTo>
                    <a:cubicBezTo>
                      <a:pt x="1198" y="2137"/>
                      <a:pt x="1198" y="2134"/>
                      <a:pt x="1197" y="2130"/>
                    </a:cubicBezTo>
                    <a:cubicBezTo>
                      <a:pt x="1197" y="2129"/>
                      <a:pt x="1196" y="2128"/>
                      <a:pt x="1196" y="2127"/>
                    </a:cubicBezTo>
                    <a:cubicBezTo>
                      <a:pt x="1195" y="2125"/>
                      <a:pt x="1198" y="2123"/>
                      <a:pt x="1200" y="2124"/>
                    </a:cubicBezTo>
                    <a:cubicBezTo>
                      <a:pt x="1204" y="2125"/>
                      <a:pt x="1207" y="2126"/>
                      <a:pt x="1210" y="2128"/>
                    </a:cubicBezTo>
                    <a:cubicBezTo>
                      <a:pt x="1214" y="2130"/>
                      <a:pt x="1218" y="2130"/>
                      <a:pt x="1222" y="2130"/>
                    </a:cubicBezTo>
                    <a:cubicBezTo>
                      <a:pt x="1227" y="2129"/>
                      <a:pt x="1232" y="2124"/>
                      <a:pt x="1232" y="2120"/>
                    </a:cubicBezTo>
                    <a:cubicBezTo>
                      <a:pt x="1232" y="2116"/>
                      <a:pt x="1231" y="2113"/>
                      <a:pt x="1231" y="2110"/>
                    </a:cubicBezTo>
                    <a:cubicBezTo>
                      <a:pt x="1231" y="2106"/>
                      <a:pt x="1232" y="2102"/>
                      <a:pt x="1232" y="2099"/>
                    </a:cubicBezTo>
                    <a:cubicBezTo>
                      <a:pt x="1232" y="2098"/>
                      <a:pt x="1232" y="2098"/>
                      <a:pt x="1232" y="2097"/>
                    </a:cubicBezTo>
                    <a:cubicBezTo>
                      <a:pt x="1232" y="2096"/>
                      <a:pt x="1231" y="2095"/>
                      <a:pt x="1231" y="2094"/>
                    </a:cubicBezTo>
                    <a:cubicBezTo>
                      <a:pt x="1230" y="2090"/>
                      <a:pt x="1232" y="2088"/>
                      <a:pt x="1235" y="2089"/>
                    </a:cubicBezTo>
                    <a:cubicBezTo>
                      <a:pt x="1247" y="2092"/>
                      <a:pt x="1259" y="2091"/>
                      <a:pt x="1271" y="2086"/>
                    </a:cubicBezTo>
                    <a:cubicBezTo>
                      <a:pt x="1274" y="2085"/>
                      <a:pt x="1277" y="2084"/>
                      <a:pt x="1280" y="2082"/>
                    </a:cubicBezTo>
                    <a:cubicBezTo>
                      <a:pt x="1285" y="2080"/>
                      <a:pt x="1290" y="2077"/>
                      <a:pt x="1291" y="2071"/>
                    </a:cubicBezTo>
                    <a:cubicBezTo>
                      <a:pt x="1292" y="2067"/>
                      <a:pt x="1294" y="2064"/>
                      <a:pt x="1295" y="2060"/>
                    </a:cubicBezTo>
                    <a:cubicBezTo>
                      <a:pt x="1296" y="2058"/>
                      <a:pt x="1297" y="2056"/>
                      <a:pt x="1297" y="2054"/>
                    </a:cubicBezTo>
                    <a:cubicBezTo>
                      <a:pt x="1298" y="2052"/>
                      <a:pt x="1296" y="2048"/>
                      <a:pt x="1294" y="2047"/>
                    </a:cubicBezTo>
                    <a:cubicBezTo>
                      <a:pt x="1293" y="2046"/>
                      <a:pt x="1291" y="2046"/>
                      <a:pt x="1290" y="2045"/>
                    </a:cubicBezTo>
                    <a:cubicBezTo>
                      <a:pt x="1288" y="2044"/>
                      <a:pt x="1288" y="2042"/>
                      <a:pt x="1288" y="2041"/>
                    </a:cubicBezTo>
                    <a:cubicBezTo>
                      <a:pt x="1288" y="2039"/>
                      <a:pt x="1288" y="2037"/>
                      <a:pt x="1289" y="2036"/>
                    </a:cubicBezTo>
                    <a:cubicBezTo>
                      <a:pt x="1290" y="2031"/>
                      <a:pt x="1288" y="2029"/>
                      <a:pt x="1285" y="2026"/>
                    </a:cubicBezTo>
                    <a:cubicBezTo>
                      <a:pt x="1282" y="2023"/>
                      <a:pt x="1277" y="2021"/>
                      <a:pt x="1274" y="2017"/>
                    </a:cubicBezTo>
                    <a:cubicBezTo>
                      <a:pt x="1274" y="2017"/>
                      <a:pt x="1273" y="2017"/>
                      <a:pt x="1273" y="2017"/>
                    </a:cubicBezTo>
                    <a:cubicBezTo>
                      <a:pt x="1273" y="2017"/>
                      <a:pt x="1273" y="2017"/>
                      <a:pt x="1273" y="2016"/>
                    </a:cubicBezTo>
                    <a:cubicBezTo>
                      <a:pt x="1273" y="2016"/>
                      <a:pt x="1273" y="2016"/>
                      <a:pt x="1272" y="2016"/>
                    </a:cubicBezTo>
                    <a:cubicBezTo>
                      <a:pt x="1273" y="2016"/>
                      <a:pt x="1273" y="2016"/>
                      <a:pt x="1273" y="2016"/>
                    </a:cubicBezTo>
                    <a:cubicBezTo>
                      <a:pt x="1273" y="2016"/>
                      <a:pt x="1273" y="2016"/>
                      <a:pt x="1273" y="2016"/>
                    </a:cubicBezTo>
                    <a:cubicBezTo>
                      <a:pt x="1273" y="2016"/>
                      <a:pt x="1273" y="2017"/>
                      <a:pt x="1274" y="2017"/>
                    </a:cubicBezTo>
                    <a:cubicBezTo>
                      <a:pt x="1274" y="2017"/>
                      <a:pt x="1274" y="2017"/>
                      <a:pt x="1274" y="2017"/>
                    </a:cubicBezTo>
                    <a:cubicBezTo>
                      <a:pt x="1282" y="2018"/>
                      <a:pt x="1290" y="2018"/>
                      <a:pt x="1297" y="2022"/>
                    </a:cubicBezTo>
                    <a:cubicBezTo>
                      <a:pt x="1298" y="2023"/>
                      <a:pt x="1300" y="2023"/>
                      <a:pt x="1302" y="2023"/>
                    </a:cubicBezTo>
                    <a:cubicBezTo>
                      <a:pt x="1305" y="2024"/>
                      <a:pt x="1308" y="2024"/>
                      <a:pt x="1312" y="2024"/>
                    </a:cubicBezTo>
                    <a:cubicBezTo>
                      <a:pt x="1320" y="2024"/>
                      <a:pt x="1327" y="2021"/>
                      <a:pt x="1331" y="2013"/>
                    </a:cubicBezTo>
                    <a:cubicBezTo>
                      <a:pt x="1333" y="2010"/>
                      <a:pt x="1334" y="2005"/>
                      <a:pt x="1338" y="2002"/>
                    </a:cubicBezTo>
                    <a:cubicBezTo>
                      <a:pt x="1342" y="1999"/>
                      <a:pt x="1344" y="1995"/>
                      <a:pt x="1345" y="1990"/>
                    </a:cubicBezTo>
                    <a:cubicBezTo>
                      <a:pt x="1347" y="1984"/>
                      <a:pt x="1348" y="1979"/>
                      <a:pt x="1349" y="1974"/>
                    </a:cubicBezTo>
                    <a:cubicBezTo>
                      <a:pt x="1350" y="1974"/>
                      <a:pt x="1350" y="1974"/>
                      <a:pt x="1350" y="1974"/>
                    </a:cubicBezTo>
                    <a:cubicBezTo>
                      <a:pt x="1350" y="1974"/>
                      <a:pt x="1350" y="1974"/>
                      <a:pt x="1350" y="1974"/>
                    </a:cubicBezTo>
                    <a:cubicBezTo>
                      <a:pt x="1350" y="1974"/>
                      <a:pt x="1350" y="1974"/>
                      <a:pt x="1349" y="1974"/>
                    </a:cubicBezTo>
                    <a:cubicBezTo>
                      <a:pt x="1348" y="1969"/>
                      <a:pt x="1349" y="1967"/>
                      <a:pt x="1352" y="1965"/>
                    </a:cubicBezTo>
                    <a:cubicBezTo>
                      <a:pt x="1353" y="1964"/>
                      <a:pt x="1355" y="1964"/>
                      <a:pt x="1356" y="1964"/>
                    </a:cubicBezTo>
                    <a:cubicBezTo>
                      <a:pt x="1357" y="1960"/>
                      <a:pt x="1358" y="1956"/>
                      <a:pt x="1361" y="1952"/>
                    </a:cubicBezTo>
                    <a:cubicBezTo>
                      <a:pt x="1361" y="1951"/>
                      <a:pt x="1362" y="1950"/>
                      <a:pt x="1363" y="1951"/>
                    </a:cubicBezTo>
                    <a:cubicBezTo>
                      <a:pt x="1364" y="1951"/>
                      <a:pt x="1365" y="1952"/>
                      <a:pt x="1365" y="1953"/>
                    </a:cubicBezTo>
                    <a:cubicBezTo>
                      <a:pt x="1366" y="1954"/>
                      <a:pt x="1366" y="1956"/>
                      <a:pt x="1366" y="1957"/>
                    </a:cubicBezTo>
                    <a:cubicBezTo>
                      <a:pt x="1369" y="1957"/>
                      <a:pt x="1371" y="1954"/>
                      <a:pt x="1372" y="1952"/>
                    </a:cubicBezTo>
                    <a:cubicBezTo>
                      <a:pt x="1376" y="1941"/>
                      <a:pt x="1381" y="1931"/>
                      <a:pt x="1388" y="1921"/>
                    </a:cubicBezTo>
                    <a:cubicBezTo>
                      <a:pt x="1392" y="1915"/>
                      <a:pt x="1395" y="1907"/>
                      <a:pt x="1391" y="1900"/>
                    </a:cubicBezTo>
                    <a:cubicBezTo>
                      <a:pt x="1390" y="1899"/>
                      <a:pt x="1390" y="1897"/>
                      <a:pt x="1390" y="1896"/>
                    </a:cubicBezTo>
                    <a:cubicBezTo>
                      <a:pt x="1388" y="1887"/>
                      <a:pt x="1390" y="1878"/>
                      <a:pt x="1398" y="1871"/>
                    </a:cubicBezTo>
                    <a:cubicBezTo>
                      <a:pt x="1402" y="1868"/>
                      <a:pt x="1405" y="1865"/>
                      <a:pt x="1408" y="1862"/>
                    </a:cubicBezTo>
                    <a:cubicBezTo>
                      <a:pt x="1413" y="1857"/>
                      <a:pt x="1419" y="1853"/>
                      <a:pt x="1426" y="1851"/>
                    </a:cubicBezTo>
                    <a:cubicBezTo>
                      <a:pt x="1430" y="1850"/>
                      <a:pt x="1433" y="1848"/>
                      <a:pt x="1436" y="1845"/>
                    </a:cubicBezTo>
                    <a:cubicBezTo>
                      <a:pt x="1438" y="1843"/>
                      <a:pt x="1441" y="1842"/>
                      <a:pt x="1442" y="1838"/>
                    </a:cubicBezTo>
                    <a:cubicBezTo>
                      <a:pt x="1442" y="1837"/>
                      <a:pt x="1444" y="1836"/>
                      <a:pt x="1444" y="1837"/>
                    </a:cubicBezTo>
                    <a:cubicBezTo>
                      <a:pt x="1448" y="1837"/>
                      <a:pt x="1451" y="1837"/>
                      <a:pt x="1454" y="1836"/>
                    </a:cubicBezTo>
                    <a:cubicBezTo>
                      <a:pt x="1457" y="1836"/>
                      <a:pt x="1461" y="1837"/>
                      <a:pt x="1464" y="1836"/>
                    </a:cubicBezTo>
                    <a:cubicBezTo>
                      <a:pt x="1470" y="1836"/>
                      <a:pt x="1476" y="1835"/>
                      <a:pt x="1480" y="1830"/>
                    </a:cubicBezTo>
                    <a:cubicBezTo>
                      <a:pt x="1482" y="1827"/>
                      <a:pt x="1485" y="1826"/>
                      <a:pt x="1488" y="1824"/>
                    </a:cubicBezTo>
                    <a:cubicBezTo>
                      <a:pt x="1490" y="1823"/>
                      <a:pt x="1491" y="1821"/>
                      <a:pt x="1490" y="1819"/>
                    </a:cubicBezTo>
                    <a:cubicBezTo>
                      <a:pt x="1490" y="1816"/>
                      <a:pt x="1490" y="1813"/>
                      <a:pt x="1491" y="1811"/>
                    </a:cubicBezTo>
                    <a:cubicBezTo>
                      <a:pt x="1495" y="1805"/>
                      <a:pt x="1497" y="1799"/>
                      <a:pt x="1501" y="1793"/>
                    </a:cubicBezTo>
                    <a:cubicBezTo>
                      <a:pt x="1504" y="1789"/>
                      <a:pt x="1505" y="1785"/>
                      <a:pt x="1505" y="1779"/>
                    </a:cubicBezTo>
                    <a:cubicBezTo>
                      <a:pt x="1504" y="1776"/>
                      <a:pt x="1504" y="1771"/>
                      <a:pt x="1506" y="1768"/>
                    </a:cubicBezTo>
                    <a:cubicBezTo>
                      <a:pt x="1511" y="1762"/>
                      <a:pt x="1512" y="1755"/>
                      <a:pt x="1512" y="1748"/>
                    </a:cubicBezTo>
                    <a:cubicBezTo>
                      <a:pt x="1512" y="1739"/>
                      <a:pt x="1512" y="1730"/>
                      <a:pt x="1512" y="1721"/>
                    </a:cubicBezTo>
                    <a:cubicBezTo>
                      <a:pt x="1512" y="1715"/>
                      <a:pt x="1512" y="1709"/>
                      <a:pt x="1512" y="1703"/>
                    </a:cubicBezTo>
                    <a:cubicBezTo>
                      <a:pt x="1512" y="1700"/>
                      <a:pt x="1513" y="1698"/>
                      <a:pt x="1515" y="1696"/>
                    </a:cubicBezTo>
                    <a:cubicBezTo>
                      <a:pt x="1523" y="1693"/>
                      <a:pt x="1527" y="1687"/>
                      <a:pt x="1530" y="1679"/>
                    </a:cubicBezTo>
                    <a:cubicBezTo>
                      <a:pt x="1530" y="1678"/>
                      <a:pt x="1531" y="1676"/>
                      <a:pt x="1532" y="1675"/>
                    </a:cubicBezTo>
                    <a:cubicBezTo>
                      <a:pt x="1534" y="1670"/>
                      <a:pt x="1537" y="1666"/>
                      <a:pt x="1541" y="1663"/>
                    </a:cubicBezTo>
                    <a:cubicBezTo>
                      <a:pt x="1545" y="1659"/>
                      <a:pt x="1550" y="1655"/>
                      <a:pt x="1554" y="1650"/>
                    </a:cubicBezTo>
                    <a:cubicBezTo>
                      <a:pt x="1558" y="1646"/>
                      <a:pt x="1561" y="1641"/>
                      <a:pt x="1563" y="1635"/>
                    </a:cubicBezTo>
                    <a:cubicBezTo>
                      <a:pt x="1565" y="1629"/>
                      <a:pt x="1567" y="1617"/>
                      <a:pt x="1566" y="1612"/>
                    </a:cubicBezTo>
                    <a:cubicBezTo>
                      <a:pt x="1563" y="1605"/>
                      <a:pt x="1561" y="1598"/>
                      <a:pt x="1558" y="1591"/>
                    </a:cubicBezTo>
                    <a:close/>
                    <a:moveTo>
                      <a:pt x="1306" y="672"/>
                    </a:moveTo>
                    <a:cubicBezTo>
                      <a:pt x="1306" y="672"/>
                      <a:pt x="1307" y="673"/>
                      <a:pt x="1306" y="673"/>
                    </a:cubicBezTo>
                    <a:cubicBezTo>
                      <a:pt x="1305" y="678"/>
                      <a:pt x="1301" y="678"/>
                      <a:pt x="1298" y="680"/>
                    </a:cubicBezTo>
                    <a:cubicBezTo>
                      <a:pt x="1297" y="679"/>
                      <a:pt x="1296" y="678"/>
                      <a:pt x="1297" y="678"/>
                    </a:cubicBezTo>
                    <a:cubicBezTo>
                      <a:pt x="1299" y="674"/>
                      <a:pt x="1302" y="673"/>
                      <a:pt x="1306" y="672"/>
                    </a:cubicBezTo>
                    <a:close/>
                    <a:moveTo>
                      <a:pt x="1235" y="694"/>
                    </a:moveTo>
                    <a:cubicBezTo>
                      <a:pt x="1235" y="693"/>
                      <a:pt x="1235" y="693"/>
                      <a:pt x="1235" y="693"/>
                    </a:cubicBezTo>
                    <a:cubicBezTo>
                      <a:pt x="1236" y="694"/>
                      <a:pt x="1236" y="694"/>
                      <a:pt x="1236" y="694"/>
                    </a:cubicBezTo>
                    <a:lnTo>
                      <a:pt x="1235" y="694"/>
                    </a:lnTo>
                    <a:close/>
                    <a:moveTo>
                      <a:pt x="1231" y="662"/>
                    </a:moveTo>
                    <a:cubicBezTo>
                      <a:pt x="1234" y="662"/>
                      <a:pt x="1236" y="663"/>
                      <a:pt x="1239" y="662"/>
                    </a:cubicBezTo>
                    <a:cubicBezTo>
                      <a:pt x="1244" y="659"/>
                      <a:pt x="1249" y="661"/>
                      <a:pt x="1255" y="663"/>
                    </a:cubicBezTo>
                    <a:cubicBezTo>
                      <a:pt x="1255" y="663"/>
                      <a:pt x="1255" y="664"/>
                      <a:pt x="1256" y="665"/>
                    </a:cubicBezTo>
                    <a:cubicBezTo>
                      <a:pt x="1256" y="666"/>
                      <a:pt x="1255" y="666"/>
                      <a:pt x="1255" y="666"/>
                    </a:cubicBezTo>
                    <a:cubicBezTo>
                      <a:pt x="1253" y="667"/>
                      <a:pt x="1251" y="668"/>
                      <a:pt x="1249" y="668"/>
                    </a:cubicBezTo>
                    <a:cubicBezTo>
                      <a:pt x="1244" y="666"/>
                      <a:pt x="1240" y="667"/>
                      <a:pt x="1236" y="667"/>
                    </a:cubicBezTo>
                    <a:cubicBezTo>
                      <a:pt x="1234" y="667"/>
                      <a:pt x="1233" y="666"/>
                      <a:pt x="1231" y="665"/>
                    </a:cubicBezTo>
                    <a:cubicBezTo>
                      <a:pt x="1231" y="665"/>
                      <a:pt x="1231" y="664"/>
                      <a:pt x="1231" y="664"/>
                    </a:cubicBezTo>
                    <a:cubicBezTo>
                      <a:pt x="1230" y="663"/>
                      <a:pt x="1231" y="662"/>
                      <a:pt x="1231" y="662"/>
                    </a:cubicBezTo>
                    <a:close/>
                    <a:moveTo>
                      <a:pt x="1227" y="690"/>
                    </a:moveTo>
                    <a:cubicBezTo>
                      <a:pt x="1227" y="691"/>
                      <a:pt x="1227" y="691"/>
                      <a:pt x="1227" y="691"/>
                    </a:cubicBezTo>
                    <a:cubicBezTo>
                      <a:pt x="1226" y="691"/>
                      <a:pt x="1226" y="691"/>
                      <a:pt x="1226" y="691"/>
                    </a:cubicBezTo>
                    <a:lnTo>
                      <a:pt x="1227" y="690"/>
                    </a:lnTo>
                    <a:close/>
                    <a:moveTo>
                      <a:pt x="1187" y="647"/>
                    </a:moveTo>
                    <a:cubicBezTo>
                      <a:pt x="1187" y="647"/>
                      <a:pt x="1188" y="647"/>
                      <a:pt x="1188" y="647"/>
                    </a:cubicBezTo>
                    <a:cubicBezTo>
                      <a:pt x="1188" y="648"/>
                      <a:pt x="1189" y="649"/>
                      <a:pt x="1189" y="650"/>
                    </a:cubicBezTo>
                    <a:cubicBezTo>
                      <a:pt x="1188" y="649"/>
                      <a:pt x="1188" y="648"/>
                      <a:pt x="1188" y="647"/>
                    </a:cubicBezTo>
                    <a:cubicBezTo>
                      <a:pt x="1187" y="648"/>
                      <a:pt x="1186" y="647"/>
                      <a:pt x="1187" y="647"/>
                    </a:cubicBezTo>
                    <a:close/>
                    <a:moveTo>
                      <a:pt x="1176" y="652"/>
                    </a:moveTo>
                    <a:cubicBezTo>
                      <a:pt x="1177" y="650"/>
                      <a:pt x="1178" y="649"/>
                      <a:pt x="1179" y="648"/>
                    </a:cubicBezTo>
                    <a:cubicBezTo>
                      <a:pt x="1180" y="649"/>
                      <a:pt x="1180" y="650"/>
                      <a:pt x="1180" y="651"/>
                    </a:cubicBezTo>
                    <a:cubicBezTo>
                      <a:pt x="1181" y="652"/>
                      <a:pt x="1181" y="653"/>
                      <a:pt x="1181" y="656"/>
                    </a:cubicBezTo>
                    <a:cubicBezTo>
                      <a:pt x="1181" y="656"/>
                      <a:pt x="1181" y="657"/>
                      <a:pt x="1180" y="659"/>
                    </a:cubicBezTo>
                    <a:cubicBezTo>
                      <a:pt x="1180" y="659"/>
                      <a:pt x="1180" y="659"/>
                      <a:pt x="1179" y="659"/>
                    </a:cubicBezTo>
                    <a:cubicBezTo>
                      <a:pt x="1176" y="658"/>
                      <a:pt x="1175" y="655"/>
                      <a:pt x="1176" y="652"/>
                    </a:cubicBezTo>
                    <a:close/>
                    <a:moveTo>
                      <a:pt x="1146" y="636"/>
                    </a:moveTo>
                    <a:cubicBezTo>
                      <a:pt x="1148" y="636"/>
                      <a:pt x="1148" y="636"/>
                      <a:pt x="1146" y="636"/>
                    </a:cubicBezTo>
                    <a:cubicBezTo>
                      <a:pt x="1145" y="636"/>
                      <a:pt x="1145" y="636"/>
                      <a:pt x="1145" y="636"/>
                    </a:cubicBezTo>
                    <a:cubicBezTo>
                      <a:pt x="1145" y="636"/>
                      <a:pt x="1146" y="635"/>
                      <a:pt x="1146" y="636"/>
                    </a:cubicBezTo>
                    <a:close/>
                    <a:moveTo>
                      <a:pt x="1120" y="714"/>
                    </a:moveTo>
                    <a:cubicBezTo>
                      <a:pt x="1120" y="714"/>
                      <a:pt x="1121" y="715"/>
                      <a:pt x="1121" y="715"/>
                    </a:cubicBezTo>
                    <a:cubicBezTo>
                      <a:pt x="1121" y="715"/>
                      <a:pt x="1121" y="716"/>
                      <a:pt x="1121" y="716"/>
                    </a:cubicBezTo>
                    <a:cubicBezTo>
                      <a:pt x="1119" y="717"/>
                      <a:pt x="1117" y="719"/>
                      <a:pt x="1114" y="720"/>
                    </a:cubicBezTo>
                    <a:cubicBezTo>
                      <a:pt x="1114" y="720"/>
                      <a:pt x="1114" y="719"/>
                      <a:pt x="1114" y="719"/>
                    </a:cubicBezTo>
                    <a:cubicBezTo>
                      <a:pt x="1115" y="716"/>
                      <a:pt x="1117" y="715"/>
                      <a:pt x="1120" y="714"/>
                    </a:cubicBezTo>
                    <a:close/>
                    <a:moveTo>
                      <a:pt x="1091" y="761"/>
                    </a:moveTo>
                    <a:cubicBezTo>
                      <a:pt x="1091" y="761"/>
                      <a:pt x="1092" y="761"/>
                      <a:pt x="1092" y="761"/>
                    </a:cubicBezTo>
                    <a:cubicBezTo>
                      <a:pt x="1092" y="761"/>
                      <a:pt x="1092" y="762"/>
                      <a:pt x="1092" y="762"/>
                    </a:cubicBezTo>
                    <a:cubicBezTo>
                      <a:pt x="1092" y="762"/>
                      <a:pt x="1091" y="762"/>
                      <a:pt x="1091" y="762"/>
                    </a:cubicBezTo>
                    <a:cubicBezTo>
                      <a:pt x="1091" y="762"/>
                      <a:pt x="1090" y="762"/>
                      <a:pt x="1090" y="761"/>
                    </a:cubicBezTo>
                    <a:cubicBezTo>
                      <a:pt x="1090" y="761"/>
                      <a:pt x="1091" y="761"/>
                      <a:pt x="1091" y="761"/>
                    </a:cubicBezTo>
                    <a:close/>
                    <a:moveTo>
                      <a:pt x="1025" y="362"/>
                    </a:moveTo>
                    <a:cubicBezTo>
                      <a:pt x="1025" y="362"/>
                      <a:pt x="1026" y="362"/>
                      <a:pt x="1026" y="363"/>
                    </a:cubicBezTo>
                    <a:cubicBezTo>
                      <a:pt x="1031" y="366"/>
                      <a:pt x="1033" y="371"/>
                      <a:pt x="1036" y="376"/>
                    </a:cubicBezTo>
                    <a:cubicBezTo>
                      <a:pt x="1036" y="376"/>
                      <a:pt x="1036" y="377"/>
                      <a:pt x="1036" y="377"/>
                    </a:cubicBezTo>
                    <a:cubicBezTo>
                      <a:pt x="1035" y="378"/>
                      <a:pt x="1035" y="378"/>
                      <a:pt x="1034" y="378"/>
                    </a:cubicBezTo>
                    <a:cubicBezTo>
                      <a:pt x="1033" y="377"/>
                      <a:pt x="1031" y="377"/>
                      <a:pt x="1030" y="376"/>
                    </a:cubicBezTo>
                    <a:cubicBezTo>
                      <a:pt x="1027" y="373"/>
                      <a:pt x="1025" y="369"/>
                      <a:pt x="1024" y="365"/>
                    </a:cubicBezTo>
                    <a:cubicBezTo>
                      <a:pt x="1023" y="364"/>
                      <a:pt x="1024" y="363"/>
                      <a:pt x="1025" y="362"/>
                    </a:cubicBezTo>
                    <a:close/>
                    <a:moveTo>
                      <a:pt x="938" y="389"/>
                    </a:moveTo>
                    <a:cubicBezTo>
                      <a:pt x="938" y="389"/>
                      <a:pt x="939" y="388"/>
                      <a:pt x="940" y="389"/>
                    </a:cubicBezTo>
                    <a:cubicBezTo>
                      <a:pt x="942" y="389"/>
                      <a:pt x="944" y="390"/>
                      <a:pt x="945" y="393"/>
                    </a:cubicBezTo>
                    <a:cubicBezTo>
                      <a:pt x="946" y="393"/>
                      <a:pt x="946" y="393"/>
                      <a:pt x="946" y="393"/>
                    </a:cubicBezTo>
                    <a:cubicBezTo>
                      <a:pt x="946" y="393"/>
                      <a:pt x="946" y="393"/>
                      <a:pt x="946" y="393"/>
                    </a:cubicBezTo>
                    <a:cubicBezTo>
                      <a:pt x="949" y="393"/>
                      <a:pt x="950" y="394"/>
                      <a:pt x="952" y="395"/>
                    </a:cubicBezTo>
                    <a:cubicBezTo>
                      <a:pt x="952" y="395"/>
                      <a:pt x="953" y="395"/>
                      <a:pt x="953" y="395"/>
                    </a:cubicBezTo>
                    <a:cubicBezTo>
                      <a:pt x="953" y="397"/>
                      <a:pt x="953" y="397"/>
                      <a:pt x="953" y="397"/>
                    </a:cubicBezTo>
                    <a:cubicBezTo>
                      <a:pt x="952" y="396"/>
                      <a:pt x="952" y="396"/>
                      <a:pt x="952" y="396"/>
                    </a:cubicBezTo>
                    <a:cubicBezTo>
                      <a:pt x="952" y="396"/>
                      <a:pt x="952" y="396"/>
                      <a:pt x="952" y="395"/>
                    </a:cubicBezTo>
                    <a:cubicBezTo>
                      <a:pt x="950" y="395"/>
                      <a:pt x="948" y="395"/>
                      <a:pt x="946" y="393"/>
                    </a:cubicBezTo>
                    <a:cubicBezTo>
                      <a:pt x="946" y="393"/>
                      <a:pt x="946" y="393"/>
                      <a:pt x="946" y="393"/>
                    </a:cubicBezTo>
                    <a:cubicBezTo>
                      <a:pt x="946" y="393"/>
                      <a:pt x="945" y="393"/>
                      <a:pt x="945" y="393"/>
                    </a:cubicBezTo>
                    <a:cubicBezTo>
                      <a:pt x="941" y="394"/>
                      <a:pt x="940" y="394"/>
                      <a:pt x="938" y="392"/>
                    </a:cubicBezTo>
                    <a:cubicBezTo>
                      <a:pt x="938" y="391"/>
                      <a:pt x="938" y="390"/>
                      <a:pt x="938" y="389"/>
                    </a:cubicBezTo>
                    <a:close/>
                    <a:moveTo>
                      <a:pt x="907" y="377"/>
                    </a:moveTo>
                    <a:cubicBezTo>
                      <a:pt x="907" y="377"/>
                      <a:pt x="907" y="378"/>
                      <a:pt x="908" y="378"/>
                    </a:cubicBezTo>
                    <a:cubicBezTo>
                      <a:pt x="907" y="378"/>
                      <a:pt x="907" y="379"/>
                      <a:pt x="907" y="378"/>
                    </a:cubicBezTo>
                    <a:cubicBezTo>
                      <a:pt x="905" y="378"/>
                      <a:pt x="905" y="377"/>
                      <a:pt x="907" y="377"/>
                    </a:cubicBezTo>
                    <a:close/>
                    <a:moveTo>
                      <a:pt x="1027" y="753"/>
                    </a:moveTo>
                    <a:cubicBezTo>
                      <a:pt x="1027" y="753"/>
                      <a:pt x="1028" y="753"/>
                      <a:pt x="1028" y="753"/>
                    </a:cubicBezTo>
                    <a:cubicBezTo>
                      <a:pt x="1028" y="753"/>
                      <a:pt x="1029" y="753"/>
                      <a:pt x="1029" y="754"/>
                    </a:cubicBezTo>
                    <a:cubicBezTo>
                      <a:pt x="1030" y="755"/>
                      <a:pt x="1029" y="755"/>
                      <a:pt x="1028" y="755"/>
                    </a:cubicBezTo>
                    <a:cubicBezTo>
                      <a:pt x="1027" y="755"/>
                      <a:pt x="1027" y="755"/>
                      <a:pt x="1027" y="754"/>
                    </a:cubicBezTo>
                    <a:cubicBezTo>
                      <a:pt x="1026" y="754"/>
                      <a:pt x="1027" y="754"/>
                      <a:pt x="1027" y="753"/>
                    </a:cubicBezTo>
                    <a:close/>
                    <a:moveTo>
                      <a:pt x="1016" y="851"/>
                    </a:moveTo>
                    <a:cubicBezTo>
                      <a:pt x="1016" y="850"/>
                      <a:pt x="1016" y="850"/>
                      <a:pt x="1017" y="850"/>
                    </a:cubicBezTo>
                    <a:cubicBezTo>
                      <a:pt x="1020" y="849"/>
                      <a:pt x="1022" y="847"/>
                      <a:pt x="1025" y="847"/>
                    </a:cubicBezTo>
                    <a:cubicBezTo>
                      <a:pt x="1030" y="846"/>
                      <a:pt x="1035" y="846"/>
                      <a:pt x="1041" y="846"/>
                    </a:cubicBezTo>
                    <a:cubicBezTo>
                      <a:pt x="1044" y="846"/>
                      <a:pt x="1047" y="845"/>
                      <a:pt x="1050" y="842"/>
                    </a:cubicBezTo>
                    <a:cubicBezTo>
                      <a:pt x="1050" y="842"/>
                      <a:pt x="1052" y="842"/>
                      <a:pt x="1053" y="841"/>
                    </a:cubicBezTo>
                    <a:cubicBezTo>
                      <a:pt x="1053" y="842"/>
                      <a:pt x="1054" y="842"/>
                      <a:pt x="1054" y="842"/>
                    </a:cubicBezTo>
                    <a:cubicBezTo>
                      <a:pt x="1056" y="846"/>
                      <a:pt x="1055" y="849"/>
                      <a:pt x="1053" y="852"/>
                    </a:cubicBezTo>
                    <a:cubicBezTo>
                      <a:pt x="1050" y="856"/>
                      <a:pt x="1045" y="859"/>
                      <a:pt x="1039" y="857"/>
                    </a:cubicBezTo>
                    <a:cubicBezTo>
                      <a:pt x="1032" y="854"/>
                      <a:pt x="1024" y="856"/>
                      <a:pt x="1017" y="856"/>
                    </a:cubicBezTo>
                    <a:cubicBezTo>
                      <a:pt x="1016" y="856"/>
                      <a:pt x="1015" y="854"/>
                      <a:pt x="1015" y="853"/>
                    </a:cubicBezTo>
                    <a:cubicBezTo>
                      <a:pt x="1014" y="853"/>
                      <a:pt x="1015" y="852"/>
                      <a:pt x="1016" y="851"/>
                    </a:cubicBezTo>
                    <a:close/>
                    <a:moveTo>
                      <a:pt x="1013" y="866"/>
                    </a:moveTo>
                    <a:cubicBezTo>
                      <a:pt x="1013" y="867"/>
                      <a:pt x="1013" y="868"/>
                      <a:pt x="1012" y="869"/>
                    </a:cubicBezTo>
                    <a:cubicBezTo>
                      <a:pt x="1006" y="872"/>
                      <a:pt x="1000" y="875"/>
                      <a:pt x="994" y="877"/>
                    </a:cubicBezTo>
                    <a:cubicBezTo>
                      <a:pt x="990" y="879"/>
                      <a:pt x="985" y="881"/>
                      <a:pt x="981" y="883"/>
                    </a:cubicBezTo>
                    <a:cubicBezTo>
                      <a:pt x="977" y="886"/>
                      <a:pt x="972" y="887"/>
                      <a:pt x="967" y="887"/>
                    </a:cubicBezTo>
                    <a:cubicBezTo>
                      <a:pt x="965" y="886"/>
                      <a:pt x="963" y="885"/>
                      <a:pt x="961" y="884"/>
                    </a:cubicBezTo>
                    <a:cubicBezTo>
                      <a:pt x="960" y="883"/>
                      <a:pt x="960" y="879"/>
                      <a:pt x="962" y="878"/>
                    </a:cubicBezTo>
                    <a:cubicBezTo>
                      <a:pt x="962" y="878"/>
                      <a:pt x="963" y="877"/>
                      <a:pt x="963" y="877"/>
                    </a:cubicBezTo>
                    <a:cubicBezTo>
                      <a:pt x="971" y="877"/>
                      <a:pt x="978" y="873"/>
                      <a:pt x="984" y="869"/>
                    </a:cubicBezTo>
                    <a:cubicBezTo>
                      <a:pt x="987" y="867"/>
                      <a:pt x="989" y="867"/>
                      <a:pt x="992" y="868"/>
                    </a:cubicBezTo>
                    <a:cubicBezTo>
                      <a:pt x="995" y="869"/>
                      <a:pt x="998" y="869"/>
                      <a:pt x="1001" y="867"/>
                    </a:cubicBezTo>
                    <a:cubicBezTo>
                      <a:pt x="1004" y="866"/>
                      <a:pt x="1007" y="865"/>
                      <a:pt x="1009" y="864"/>
                    </a:cubicBezTo>
                    <a:cubicBezTo>
                      <a:pt x="1010" y="864"/>
                      <a:pt x="1013" y="865"/>
                      <a:pt x="1013" y="866"/>
                    </a:cubicBezTo>
                    <a:close/>
                    <a:moveTo>
                      <a:pt x="966" y="798"/>
                    </a:moveTo>
                    <a:cubicBezTo>
                      <a:pt x="978" y="800"/>
                      <a:pt x="989" y="803"/>
                      <a:pt x="999" y="807"/>
                    </a:cubicBezTo>
                    <a:cubicBezTo>
                      <a:pt x="1001" y="807"/>
                      <a:pt x="1002" y="808"/>
                      <a:pt x="1003" y="810"/>
                    </a:cubicBezTo>
                    <a:cubicBezTo>
                      <a:pt x="1006" y="814"/>
                      <a:pt x="1008" y="818"/>
                      <a:pt x="1010" y="823"/>
                    </a:cubicBezTo>
                    <a:cubicBezTo>
                      <a:pt x="1011" y="825"/>
                      <a:pt x="1010" y="827"/>
                      <a:pt x="1009" y="829"/>
                    </a:cubicBezTo>
                    <a:cubicBezTo>
                      <a:pt x="1008" y="831"/>
                      <a:pt x="1006" y="831"/>
                      <a:pt x="1004" y="830"/>
                    </a:cubicBezTo>
                    <a:cubicBezTo>
                      <a:pt x="1001" y="829"/>
                      <a:pt x="999" y="825"/>
                      <a:pt x="996" y="823"/>
                    </a:cubicBezTo>
                    <a:cubicBezTo>
                      <a:pt x="995" y="822"/>
                      <a:pt x="994" y="822"/>
                      <a:pt x="993" y="822"/>
                    </a:cubicBezTo>
                    <a:cubicBezTo>
                      <a:pt x="993" y="822"/>
                      <a:pt x="992" y="823"/>
                      <a:pt x="992" y="824"/>
                    </a:cubicBezTo>
                    <a:cubicBezTo>
                      <a:pt x="992" y="825"/>
                      <a:pt x="992" y="827"/>
                      <a:pt x="992" y="828"/>
                    </a:cubicBezTo>
                    <a:cubicBezTo>
                      <a:pt x="987" y="835"/>
                      <a:pt x="985" y="843"/>
                      <a:pt x="983" y="851"/>
                    </a:cubicBezTo>
                    <a:cubicBezTo>
                      <a:pt x="982" y="852"/>
                      <a:pt x="981" y="853"/>
                      <a:pt x="980" y="853"/>
                    </a:cubicBezTo>
                    <a:cubicBezTo>
                      <a:pt x="979" y="854"/>
                      <a:pt x="977" y="854"/>
                      <a:pt x="976" y="852"/>
                    </a:cubicBezTo>
                    <a:cubicBezTo>
                      <a:pt x="976" y="849"/>
                      <a:pt x="975" y="846"/>
                      <a:pt x="975" y="843"/>
                    </a:cubicBezTo>
                    <a:cubicBezTo>
                      <a:pt x="974" y="840"/>
                      <a:pt x="971" y="839"/>
                      <a:pt x="968" y="840"/>
                    </a:cubicBezTo>
                    <a:cubicBezTo>
                      <a:pt x="967" y="840"/>
                      <a:pt x="965" y="841"/>
                      <a:pt x="964" y="842"/>
                    </a:cubicBezTo>
                    <a:cubicBezTo>
                      <a:pt x="963" y="843"/>
                      <a:pt x="962" y="843"/>
                      <a:pt x="961" y="842"/>
                    </a:cubicBezTo>
                    <a:cubicBezTo>
                      <a:pt x="961" y="842"/>
                      <a:pt x="961" y="841"/>
                      <a:pt x="961" y="841"/>
                    </a:cubicBezTo>
                    <a:cubicBezTo>
                      <a:pt x="963" y="839"/>
                      <a:pt x="964" y="837"/>
                      <a:pt x="966" y="834"/>
                    </a:cubicBezTo>
                    <a:cubicBezTo>
                      <a:pt x="969" y="830"/>
                      <a:pt x="970" y="825"/>
                      <a:pt x="968" y="820"/>
                    </a:cubicBezTo>
                    <a:cubicBezTo>
                      <a:pt x="967" y="818"/>
                      <a:pt x="966" y="816"/>
                      <a:pt x="964" y="815"/>
                    </a:cubicBezTo>
                    <a:cubicBezTo>
                      <a:pt x="962" y="813"/>
                      <a:pt x="959" y="811"/>
                      <a:pt x="956" y="809"/>
                    </a:cubicBezTo>
                    <a:cubicBezTo>
                      <a:pt x="955" y="808"/>
                      <a:pt x="954" y="807"/>
                      <a:pt x="953" y="806"/>
                    </a:cubicBezTo>
                    <a:cubicBezTo>
                      <a:pt x="953" y="806"/>
                      <a:pt x="953" y="806"/>
                      <a:pt x="953" y="806"/>
                    </a:cubicBezTo>
                    <a:cubicBezTo>
                      <a:pt x="953" y="806"/>
                      <a:pt x="953" y="806"/>
                      <a:pt x="953" y="806"/>
                    </a:cubicBezTo>
                    <a:cubicBezTo>
                      <a:pt x="950" y="808"/>
                      <a:pt x="947" y="811"/>
                      <a:pt x="945" y="814"/>
                    </a:cubicBezTo>
                    <a:cubicBezTo>
                      <a:pt x="944" y="816"/>
                      <a:pt x="942" y="818"/>
                      <a:pt x="939" y="818"/>
                    </a:cubicBezTo>
                    <a:cubicBezTo>
                      <a:pt x="935" y="818"/>
                      <a:pt x="933" y="821"/>
                      <a:pt x="931" y="824"/>
                    </a:cubicBezTo>
                    <a:cubicBezTo>
                      <a:pt x="926" y="833"/>
                      <a:pt x="922" y="843"/>
                      <a:pt x="923" y="853"/>
                    </a:cubicBezTo>
                    <a:cubicBezTo>
                      <a:pt x="923" y="864"/>
                      <a:pt x="918" y="871"/>
                      <a:pt x="910" y="877"/>
                    </a:cubicBezTo>
                    <a:cubicBezTo>
                      <a:pt x="908" y="878"/>
                      <a:pt x="904" y="877"/>
                      <a:pt x="904" y="874"/>
                    </a:cubicBezTo>
                    <a:cubicBezTo>
                      <a:pt x="902" y="865"/>
                      <a:pt x="902" y="855"/>
                      <a:pt x="907" y="847"/>
                    </a:cubicBezTo>
                    <a:cubicBezTo>
                      <a:pt x="910" y="842"/>
                      <a:pt x="911" y="836"/>
                      <a:pt x="913" y="830"/>
                    </a:cubicBezTo>
                    <a:cubicBezTo>
                      <a:pt x="914" y="827"/>
                      <a:pt x="914" y="825"/>
                      <a:pt x="913" y="822"/>
                    </a:cubicBezTo>
                    <a:cubicBezTo>
                      <a:pt x="912" y="821"/>
                      <a:pt x="913" y="820"/>
                      <a:pt x="913" y="819"/>
                    </a:cubicBezTo>
                    <a:cubicBezTo>
                      <a:pt x="913" y="818"/>
                      <a:pt x="913" y="818"/>
                      <a:pt x="914" y="817"/>
                    </a:cubicBezTo>
                    <a:cubicBezTo>
                      <a:pt x="927" y="803"/>
                      <a:pt x="924" y="805"/>
                      <a:pt x="943" y="802"/>
                    </a:cubicBezTo>
                    <a:cubicBezTo>
                      <a:pt x="947" y="801"/>
                      <a:pt x="950" y="803"/>
                      <a:pt x="953" y="806"/>
                    </a:cubicBezTo>
                    <a:cubicBezTo>
                      <a:pt x="953" y="806"/>
                      <a:pt x="953" y="806"/>
                      <a:pt x="953" y="805"/>
                    </a:cubicBezTo>
                    <a:cubicBezTo>
                      <a:pt x="953" y="806"/>
                      <a:pt x="953" y="806"/>
                      <a:pt x="953" y="806"/>
                    </a:cubicBezTo>
                    <a:cubicBezTo>
                      <a:pt x="956" y="805"/>
                      <a:pt x="959" y="804"/>
                      <a:pt x="962" y="803"/>
                    </a:cubicBezTo>
                    <a:cubicBezTo>
                      <a:pt x="963" y="803"/>
                      <a:pt x="963" y="801"/>
                      <a:pt x="964" y="800"/>
                    </a:cubicBezTo>
                    <a:cubicBezTo>
                      <a:pt x="965" y="800"/>
                      <a:pt x="966" y="798"/>
                      <a:pt x="966" y="798"/>
                    </a:cubicBezTo>
                    <a:close/>
                    <a:moveTo>
                      <a:pt x="963" y="654"/>
                    </a:moveTo>
                    <a:cubicBezTo>
                      <a:pt x="963" y="654"/>
                      <a:pt x="963" y="653"/>
                      <a:pt x="963" y="653"/>
                    </a:cubicBezTo>
                    <a:cubicBezTo>
                      <a:pt x="963" y="652"/>
                      <a:pt x="963" y="651"/>
                      <a:pt x="963" y="650"/>
                    </a:cubicBezTo>
                    <a:cubicBezTo>
                      <a:pt x="963" y="648"/>
                      <a:pt x="964" y="648"/>
                      <a:pt x="965" y="649"/>
                    </a:cubicBezTo>
                    <a:cubicBezTo>
                      <a:pt x="965" y="649"/>
                      <a:pt x="965" y="650"/>
                      <a:pt x="965" y="650"/>
                    </a:cubicBezTo>
                    <a:cubicBezTo>
                      <a:pt x="964" y="651"/>
                      <a:pt x="964" y="652"/>
                      <a:pt x="963" y="653"/>
                    </a:cubicBezTo>
                    <a:cubicBezTo>
                      <a:pt x="963" y="654"/>
                      <a:pt x="963" y="654"/>
                      <a:pt x="963" y="654"/>
                    </a:cubicBezTo>
                    <a:cubicBezTo>
                      <a:pt x="962" y="655"/>
                      <a:pt x="962" y="655"/>
                      <a:pt x="962" y="655"/>
                    </a:cubicBezTo>
                    <a:lnTo>
                      <a:pt x="963" y="654"/>
                    </a:lnTo>
                    <a:close/>
                    <a:moveTo>
                      <a:pt x="922" y="722"/>
                    </a:moveTo>
                    <a:cubicBezTo>
                      <a:pt x="922" y="722"/>
                      <a:pt x="923" y="722"/>
                      <a:pt x="923" y="722"/>
                    </a:cubicBezTo>
                    <a:cubicBezTo>
                      <a:pt x="924" y="723"/>
                      <a:pt x="925" y="723"/>
                      <a:pt x="925" y="724"/>
                    </a:cubicBezTo>
                    <a:cubicBezTo>
                      <a:pt x="926" y="726"/>
                      <a:pt x="926" y="729"/>
                      <a:pt x="924" y="731"/>
                    </a:cubicBezTo>
                    <a:cubicBezTo>
                      <a:pt x="924" y="731"/>
                      <a:pt x="924" y="732"/>
                      <a:pt x="923" y="732"/>
                    </a:cubicBezTo>
                    <a:cubicBezTo>
                      <a:pt x="922" y="732"/>
                      <a:pt x="921" y="732"/>
                      <a:pt x="921" y="731"/>
                    </a:cubicBezTo>
                    <a:cubicBezTo>
                      <a:pt x="919" y="727"/>
                      <a:pt x="919" y="725"/>
                      <a:pt x="922" y="722"/>
                    </a:cubicBezTo>
                    <a:close/>
                    <a:moveTo>
                      <a:pt x="906" y="698"/>
                    </a:moveTo>
                    <a:cubicBezTo>
                      <a:pt x="906" y="699"/>
                      <a:pt x="906" y="699"/>
                      <a:pt x="906" y="699"/>
                    </a:cubicBezTo>
                    <a:cubicBezTo>
                      <a:pt x="905" y="699"/>
                      <a:pt x="905" y="699"/>
                      <a:pt x="905" y="699"/>
                    </a:cubicBezTo>
                    <a:lnTo>
                      <a:pt x="906" y="698"/>
                    </a:lnTo>
                    <a:close/>
                    <a:moveTo>
                      <a:pt x="896" y="426"/>
                    </a:moveTo>
                    <a:cubicBezTo>
                      <a:pt x="897" y="425"/>
                      <a:pt x="898" y="425"/>
                      <a:pt x="899" y="425"/>
                    </a:cubicBezTo>
                    <a:cubicBezTo>
                      <a:pt x="900" y="425"/>
                      <a:pt x="901" y="426"/>
                      <a:pt x="901" y="427"/>
                    </a:cubicBezTo>
                    <a:cubicBezTo>
                      <a:pt x="902" y="428"/>
                      <a:pt x="902" y="430"/>
                      <a:pt x="902" y="431"/>
                    </a:cubicBezTo>
                    <a:cubicBezTo>
                      <a:pt x="901" y="433"/>
                      <a:pt x="900" y="433"/>
                      <a:pt x="899" y="432"/>
                    </a:cubicBezTo>
                    <a:cubicBezTo>
                      <a:pt x="898" y="431"/>
                      <a:pt x="897" y="430"/>
                      <a:pt x="896" y="429"/>
                    </a:cubicBezTo>
                    <a:cubicBezTo>
                      <a:pt x="895" y="428"/>
                      <a:pt x="896" y="427"/>
                      <a:pt x="896" y="426"/>
                    </a:cubicBezTo>
                    <a:close/>
                    <a:moveTo>
                      <a:pt x="885" y="415"/>
                    </a:moveTo>
                    <a:cubicBezTo>
                      <a:pt x="885" y="416"/>
                      <a:pt x="885" y="416"/>
                      <a:pt x="885" y="417"/>
                    </a:cubicBezTo>
                    <a:cubicBezTo>
                      <a:pt x="885" y="417"/>
                      <a:pt x="885" y="417"/>
                      <a:pt x="885" y="418"/>
                    </a:cubicBezTo>
                    <a:cubicBezTo>
                      <a:pt x="884" y="417"/>
                      <a:pt x="884" y="417"/>
                      <a:pt x="884" y="416"/>
                    </a:cubicBezTo>
                    <a:cubicBezTo>
                      <a:pt x="884" y="416"/>
                      <a:pt x="885" y="416"/>
                      <a:pt x="885" y="415"/>
                    </a:cubicBezTo>
                    <a:close/>
                    <a:moveTo>
                      <a:pt x="879" y="619"/>
                    </a:moveTo>
                    <a:cubicBezTo>
                      <a:pt x="880" y="619"/>
                      <a:pt x="880" y="619"/>
                      <a:pt x="881" y="619"/>
                    </a:cubicBezTo>
                    <a:cubicBezTo>
                      <a:pt x="881" y="620"/>
                      <a:pt x="880" y="620"/>
                      <a:pt x="880" y="620"/>
                    </a:cubicBezTo>
                    <a:cubicBezTo>
                      <a:pt x="880" y="620"/>
                      <a:pt x="879" y="620"/>
                      <a:pt x="879" y="620"/>
                    </a:cubicBezTo>
                    <a:cubicBezTo>
                      <a:pt x="879" y="619"/>
                      <a:pt x="879" y="619"/>
                      <a:pt x="879" y="619"/>
                    </a:cubicBezTo>
                    <a:close/>
                    <a:moveTo>
                      <a:pt x="873" y="710"/>
                    </a:moveTo>
                    <a:cubicBezTo>
                      <a:pt x="873" y="710"/>
                      <a:pt x="873" y="710"/>
                      <a:pt x="874" y="710"/>
                    </a:cubicBezTo>
                    <a:cubicBezTo>
                      <a:pt x="874" y="710"/>
                      <a:pt x="874" y="710"/>
                      <a:pt x="874" y="711"/>
                    </a:cubicBezTo>
                    <a:cubicBezTo>
                      <a:pt x="877" y="711"/>
                      <a:pt x="880" y="711"/>
                      <a:pt x="883" y="711"/>
                    </a:cubicBezTo>
                    <a:cubicBezTo>
                      <a:pt x="884" y="712"/>
                      <a:pt x="884" y="713"/>
                      <a:pt x="883" y="714"/>
                    </a:cubicBezTo>
                    <a:cubicBezTo>
                      <a:pt x="883" y="714"/>
                      <a:pt x="882" y="715"/>
                      <a:pt x="882" y="715"/>
                    </a:cubicBezTo>
                    <a:cubicBezTo>
                      <a:pt x="879" y="714"/>
                      <a:pt x="876" y="713"/>
                      <a:pt x="874" y="711"/>
                    </a:cubicBezTo>
                    <a:cubicBezTo>
                      <a:pt x="874" y="710"/>
                      <a:pt x="874" y="710"/>
                      <a:pt x="873" y="710"/>
                    </a:cubicBezTo>
                    <a:cubicBezTo>
                      <a:pt x="872" y="710"/>
                      <a:pt x="872" y="710"/>
                      <a:pt x="873" y="710"/>
                    </a:cubicBezTo>
                    <a:close/>
                    <a:moveTo>
                      <a:pt x="887" y="767"/>
                    </a:moveTo>
                    <a:cubicBezTo>
                      <a:pt x="893" y="765"/>
                      <a:pt x="900" y="763"/>
                      <a:pt x="906" y="758"/>
                    </a:cubicBezTo>
                    <a:cubicBezTo>
                      <a:pt x="911" y="754"/>
                      <a:pt x="918" y="754"/>
                      <a:pt x="923" y="749"/>
                    </a:cubicBezTo>
                    <a:cubicBezTo>
                      <a:pt x="925" y="747"/>
                      <a:pt x="927" y="747"/>
                      <a:pt x="930" y="748"/>
                    </a:cubicBezTo>
                    <a:cubicBezTo>
                      <a:pt x="931" y="748"/>
                      <a:pt x="933" y="749"/>
                      <a:pt x="934" y="749"/>
                    </a:cubicBezTo>
                    <a:cubicBezTo>
                      <a:pt x="940" y="751"/>
                      <a:pt x="944" y="753"/>
                      <a:pt x="945" y="760"/>
                    </a:cubicBezTo>
                    <a:cubicBezTo>
                      <a:pt x="946" y="763"/>
                      <a:pt x="949" y="766"/>
                      <a:pt x="952" y="766"/>
                    </a:cubicBezTo>
                    <a:cubicBezTo>
                      <a:pt x="956" y="767"/>
                      <a:pt x="957" y="769"/>
                      <a:pt x="957" y="773"/>
                    </a:cubicBezTo>
                    <a:cubicBezTo>
                      <a:pt x="957" y="778"/>
                      <a:pt x="958" y="783"/>
                      <a:pt x="959" y="788"/>
                    </a:cubicBezTo>
                    <a:cubicBezTo>
                      <a:pt x="959" y="790"/>
                      <a:pt x="956" y="792"/>
                      <a:pt x="954" y="790"/>
                    </a:cubicBezTo>
                    <a:cubicBezTo>
                      <a:pt x="952" y="789"/>
                      <a:pt x="950" y="788"/>
                      <a:pt x="948" y="788"/>
                    </a:cubicBezTo>
                    <a:cubicBezTo>
                      <a:pt x="944" y="789"/>
                      <a:pt x="939" y="789"/>
                      <a:pt x="935" y="790"/>
                    </a:cubicBezTo>
                    <a:cubicBezTo>
                      <a:pt x="929" y="791"/>
                      <a:pt x="925" y="790"/>
                      <a:pt x="922" y="785"/>
                    </a:cubicBezTo>
                    <a:cubicBezTo>
                      <a:pt x="921" y="784"/>
                      <a:pt x="920" y="784"/>
                      <a:pt x="919" y="783"/>
                    </a:cubicBezTo>
                    <a:cubicBezTo>
                      <a:pt x="918" y="782"/>
                      <a:pt x="916" y="782"/>
                      <a:pt x="916" y="780"/>
                    </a:cubicBezTo>
                    <a:cubicBezTo>
                      <a:pt x="917" y="779"/>
                      <a:pt x="918" y="778"/>
                      <a:pt x="919" y="776"/>
                    </a:cubicBezTo>
                    <a:cubicBezTo>
                      <a:pt x="920" y="775"/>
                      <a:pt x="920" y="774"/>
                      <a:pt x="919" y="774"/>
                    </a:cubicBezTo>
                    <a:cubicBezTo>
                      <a:pt x="918" y="773"/>
                      <a:pt x="918" y="773"/>
                      <a:pt x="917" y="773"/>
                    </a:cubicBezTo>
                    <a:cubicBezTo>
                      <a:pt x="916" y="773"/>
                      <a:pt x="915" y="773"/>
                      <a:pt x="914" y="773"/>
                    </a:cubicBezTo>
                    <a:cubicBezTo>
                      <a:pt x="913" y="773"/>
                      <a:pt x="912" y="774"/>
                      <a:pt x="911" y="775"/>
                    </a:cubicBezTo>
                    <a:cubicBezTo>
                      <a:pt x="905" y="779"/>
                      <a:pt x="898" y="782"/>
                      <a:pt x="890" y="784"/>
                    </a:cubicBezTo>
                    <a:cubicBezTo>
                      <a:pt x="886" y="786"/>
                      <a:pt x="882" y="787"/>
                      <a:pt x="879" y="782"/>
                    </a:cubicBezTo>
                    <a:cubicBezTo>
                      <a:pt x="877" y="779"/>
                      <a:pt x="873" y="780"/>
                      <a:pt x="870" y="780"/>
                    </a:cubicBezTo>
                    <a:cubicBezTo>
                      <a:pt x="870" y="780"/>
                      <a:pt x="870" y="780"/>
                      <a:pt x="870" y="780"/>
                    </a:cubicBezTo>
                    <a:cubicBezTo>
                      <a:pt x="870" y="780"/>
                      <a:pt x="870" y="780"/>
                      <a:pt x="869" y="780"/>
                    </a:cubicBezTo>
                    <a:cubicBezTo>
                      <a:pt x="869" y="780"/>
                      <a:pt x="869" y="781"/>
                      <a:pt x="869" y="781"/>
                    </a:cubicBezTo>
                    <a:cubicBezTo>
                      <a:pt x="869" y="781"/>
                      <a:pt x="869" y="780"/>
                      <a:pt x="869" y="780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70" y="780"/>
                      <a:pt x="870" y="780"/>
                      <a:pt x="870" y="780"/>
                    </a:cubicBezTo>
                    <a:cubicBezTo>
                      <a:pt x="870" y="780"/>
                      <a:pt x="870" y="780"/>
                      <a:pt x="870" y="780"/>
                    </a:cubicBezTo>
                    <a:cubicBezTo>
                      <a:pt x="874" y="773"/>
                      <a:pt x="880" y="770"/>
                      <a:pt x="887" y="767"/>
                    </a:cubicBezTo>
                    <a:close/>
                    <a:moveTo>
                      <a:pt x="869" y="639"/>
                    </a:moveTo>
                    <a:cubicBezTo>
                      <a:pt x="867" y="639"/>
                      <a:pt x="867" y="638"/>
                      <a:pt x="868" y="637"/>
                    </a:cubicBezTo>
                    <a:cubicBezTo>
                      <a:pt x="868" y="637"/>
                      <a:pt x="869" y="637"/>
                      <a:pt x="869" y="637"/>
                    </a:cubicBezTo>
                    <a:cubicBezTo>
                      <a:pt x="869" y="638"/>
                      <a:pt x="870" y="638"/>
                      <a:pt x="870" y="639"/>
                    </a:cubicBezTo>
                    <a:cubicBezTo>
                      <a:pt x="870" y="639"/>
                      <a:pt x="869" y="640"/>
                      <a:pt x="869" y="639"/>
                    </a:cubicBezTo>
                    <a:close/>
                    <a:moveTo>
                      <a:pt x="861" y="404"/>
                    </a:moveTo>
                    <a:cubicBezTo>
                      <a:pt x="863" y="403"/>
                      <a:pt x="865" y="403"/>
                      <a:pt x="867" y="403"/>
                    </a:cubicBezTo>
                    <a:cubicBezTo>
                      <a:pt x="868" y="403"/>
                      <a:pt x="869" y="404"/>
                      <a:pt x="870" y="405"/>
                    </a:cubicBezTo>
                    <a:cubicBezTo>
                      <a:pt x="866" y="408"/>
                      <a:pt x="867" y="413"/>
                      <a:pt x="866" y="417"/>
                    </a:cubicBezTo>
                    <a:cubicBezTo>
                      <a:pt x="864" y="420"/>
                      <a:pt x="862" y="420"/>
                      <a:pt x="859" y="418"/>
                    </a:cubicBezTo>
                    <a:cubicBezTo>
                      <a:pt x="853" y="413"/>
                      <a:pt x="854" y="408"/>
                      <a:pt x="861" y="404"/>
                    </a:cubicBezTo>
                    <a:close/>
                    <a:moveTo>
                      <a:pt x="857" y="485"/>
                    </a:moveTo>
                    <a:cubicBezTo>
                      <a:pt x="857" y="485"/>
                      <a:pt x="857" y="484"/>
                      <a:pt x="857" y="484"/>
                    </a:cubicBezTo>
                    <a:cubicBezTo>
                      <a:pt x="857" y="483"/>
                      <a:pt x="858" y="483"/>
                      <a:pt x="858" y="482"/>
                    </a:cubicBezTo>
                    <a:cubicBezTo>
                      <a:pt x="858" y="482"/>
                      <a:pt x="858" y="482"/>
                      <a:pt x="859" y="483"/>
                    </a:cubicBezTo>
                    <a:cubicBezTo>
                      <a:pt x="858" y="483"/>
                      <a:pt x="858" y="484"/>
                      <a:pt x="857" y="484"/>
                    </a:cubicBezTo>
                    <a:cubicBezTo>
                      <a:pt x="857" y="484"/>
                      <a:pt x="857" y="485"/>
                      <a:pt x="857" y="485"/>
                    </a:cubicBezTo>
                    <a:cubicBezTo>
                      <a:pt x="856" y="486"/>
                      <a:pt x="854" y="488"/>
                      <a:pt x="853" y="489"/>
                    </a:cubicBezTo>
                    <a:cubicBezTo>
                      <a:pt x="853" y="489"/>
                      <a:pt x="853" y="490"/>
                      <a:pt x="853" y="490"/>
                    </a:cubicBezTo>
                    <a:cubicBezTo>
                      <a:pt x="853" y="489"/>
                      <a:pt x="853" y="489"/>
                      <a:pt x="853" y="489"/>
                    </a:cubicBezTo>
                    <a:cubicBezTo>
                      <a:pt x="854" y="487"/>
                      <a:pt x="855" y="486"/>
                      <a:pt x="857" y="485"/>
                    </a:cubicBezTo>
                    <a:close/>
                    <a:moveTo>
                      <a:pt x="853" y="430"/>
                    </a:moveTo>
                    <a:cubicBezTo>
                      <a:pt x="853" y="431"/>
                      <a:pt x="853" y="431"/>
                      <a:pt x="853" y="431"/>
                    </a:cubicBezTo>
                    <a:cubicBezTo>
                      <a:pt x="852" y="431"/>
                      <a:pt x="852" y="431"/>
                      <a:pt x="852" y="431"/>
                    </a:cubicBezTo>
                    <a:lnTo>
                      <a:pt x="853" y="430"/>
                    </a:lnTo>
                    <a:close/>
                    <a:moveTo>
                      <a:pt x="845" y="557"/>
                    </a:moveTo>
                    <a:cubicBezTo>
                      <a:pt x="846" y="559"/>
                      <a:pt x="846" y="559"/>
                      <a:pt x="846" y="559"/>
                    </a:cubicBezTo>
                    <a:cubicBezTo>
                      <a:pt x="845" y="559"/>
                      <a:pt x="845" y="559"/>
                      <a:pt x="845" y="559"/>
                    </a:cubicBezTo>
                    <a:lnTo>
                      <a:pt x="845" y="557"/>
                    </a:lnTo>
                    <a:close/>
                    <a:moveTo>
                      <a:pt x="840" y="734"/>
                    </a:moveTo>
                    <a:cubicBezTo>
                      <a:pt x="841" y="732"/>
                      <a:pt x="841" y="729"/>
                      <a:pt x="843" y="727"/>
                    </a:cubicBezTo>
                    <a:cubicBezTo>
                      <a:pt x="843" y="727"/>
                      <a:pt x="843" y="727"/>
                      <a:pt x="843" y="727"/>
                    </a:cubicBezTo>
                    <a:cubicBezTo>
                      <a:pt x="843" y="726"/>
                      <a:pt x="844" y="726"/>
                      <a:pt x="844" y="726"/>
                    </a:cubicBezTo>
                    <a:cubicBezTo>
                      <a:pt x="844" y="726"/>
                      <a:pt x="844" y="727"/>
                      <a:pt x="844" y="727"/>
                    </a:cubicBezTo>
                    <a:cubicBezTo>
                      <a:pt x="843" y="727"/>
                      <a:pt x="843" y="727"/>
                      <a:pt x="843" y="727"/>
                    </a:cubicBezTo>
                    <a:cubicBezTo>
                      <a:pt x="844" y="729"/>
                      <a:pt x="844" y="731"/>
                      <a:pt x="845" y="733"/>
                    </a:cubicBezTo>
                    <a:cubicBezTo>
                      <a:pt x="845" y="733"/>
                      <a:pt x="845" y="734"/>
                      <a:pt x="845" y="734"/>
                    </a:cubicBezTo>
                    <a:cubicBezTo>
                      <a:pt x="844" y="735"/>
                      <a:pt x="843" y="736"/>
                      <a:pt x="842" y="736"/>
                    </a:cubicBezTo>
                    <a:cubicBezTo>
                      <a:pt x="842" y="736"/>
                      <a:pt x="841" y="736"/>
                      <a:pt x="841" y="736"/>
                    </a:cubicBezTo>
                    <a:cubicBezTo>
                      <a:pt x="840" y="736"/>
                      <a:pt x="839" y="735"/>
                      <a:pt x="840" y="734"/>
                    </a:cubicBezTo>
                    <a:close/>
                    <a:moveTo>
                      <a:pt x="837" y="616"/>
                    </a:moveTo>
                    <a:cubicBezTo>
                      <a:pt x="838" y="616"/>
                      <a:pt x="838" y="616"/>
                      <a:pt x="838" y="616"/>
                    </a:cubicBezTo>
                    <a:cubicBezTo>
                      <a:pt x="837" y="617"/>
                      <a:pt x="837" y="617"/>
                      <a:pt x="837" y="617"/>
                    </a:cubicBezTo>
                    <a:lnTo>
                      <a:pt x="837" y="616"/>
                    </a:lnTo>
                    <a:close/>
                    <a:moveTo>
                      <a:pt x="832" y="564"/>
                    </a:moveTo>
                    <a:cubicBezTo>
                      <a:pt x="833" y="563"/>
                      <a:pt x="834" y="564"/>
                      <a:pt x="834" y="565"/>
                    </a:cubicBezTo>
                    <a:cubicBezTo>
                      <a:pt x="834" y="566"/>
                      <a:pt x="834" y="567"/>
                      <a:pt x="832" y="567"/>
                    </a:cubicBezTo>
                    <a:cubicBezTo>
                      <a:pt x="831" y="567"/>
                      <a:pt x="831" y="566"/>
                      <a:pt x="830" y="566"/>
                    </a:cubicBezTo>
                    <a:cubicBezTo>
                      <a:pt x="830" y="565"/>
                      <a:pt x="831" y="564"/>
                      <a:pt x="832" y="564"/>
                    </a:cubicBezTo>
                    <a:close/>
                    <a:moveTo>
                      <a:pt x="830" y="689"/>
                    </a:moveTo>
                    <a:cubicBezTo>
                      <a:pt x="830" y="695"/>
                      <a:pt x="829" y="700"/>
                      <a:pt x="824" y="703"/>
                    </a:cubicBezTo>
                    <a:cubicBezTo>
                      <a:pt x="824" y="704"/>
                      <a:pt x="824" y="704"/>
                      <a:pt x="824" y="704"/>
                    </a:cubicBezTo>
                    <a:cubicBezTo>
                      <a:pt x="823" y="704"/>
                      <a:pt x="823" y="704"/>
                      <a:pt x="823" y="704"/>
                    </a:cubicBezTo>
                    <a:cubicBezTo>
                      <a:pt x="824" y="704"/>
                      <a:pt x="824" y="704"/>
                      <a:pt x="824" y="704"/>
                    </a:cubicBezTo>
                    <a:cubicBezTo>
                      <a:pt x="824" y="704"/>
                      <a:pt x="824" y="703"/>
                      <a:pt x="824" y="703"/>
                    </a:cubicBezTo>
                    <a:cubicBezTo>
                      <a:pt x="823" y="698"/>
                      <a:pt x="825" y="693"/>
                      <a:pt x="828" y="688"/>
                    </a:cubicBezTo>
                    <a:cubicBezTo>
                      <a:pt x="828" y="688"/>
                      <a:pt x="829" y="688"/>
                      <a:pt x="829" y="688"/>
                    </a:cubicBezTo>
                    <a:cubicBezTo>
                      <a:pt x="829" y="688"/>
                      <a:pt x="830" y="689"/>
                      <a:pt x="830" y="689"/>
                    </a:cubicBezTo>
                    <a:close/>
                    <a:moveTo>
                      <a:pt x="828" y="623"/>
                    </a:moveTo>
                    <a:cubicBezTo>
                      <a:pt x="828" y="623"/>
                      <a:pt x="828" y="623"/>
                      <a:pt x="829" y="623"/>
                    </a:cubicBezTo>
                    <a:cubicBezTo>
                      <a:pt x="829" y="624"/>
                      <a:pt x="828" y="624"/>
                      <a:pt x="828" y="625"/>
                    </a:cubicBezTo>
                    <a:cubicBezTo>
                      <a:pt x="828" y="625"/>
                      <a:pt x="827" y="625"/>
                      <a:pt x="827" y="624"/>
                    </a:cubicBezTo>
                    <a:cubicBezTo>
                      <a:pt x="826" y="623"/>
                      <a:pt x="826" y="623"/>
                      <a:pt x="828" y="623"/>
                    </a:cubicBezTo>
                    <a:close/>
                    <a:moveTo>
                      <a:pt x="816" y="636"/>
                    </a:moveTo>
                    <a:cubicBezTo>
                      <a:pt x="817" y="636"/>
                      <a:pt x="819" y="636"/>
                      <a:pt x="819" y="636"/>
                    </a:cubicBezTo>
                    <a:cubicBezTo>
                      <a:pt x="823" y="637"/>
                      <a:pt x="826" y="638"/>
                      <a:pt x="827" y="642"/>
                    </a:cubicBezTo>
                    <a:cubicBezTo>
                      <a:pt x="828" y="645"/>
                      <a:pt x="829" y="649"/>
                      <a:pt x="828" y="653"/>
                    </a:cubicBezTo>
                    <a:cubicBezTo>
                      <a:pt x="828" y="658"/>
                      <a:pt x="828" y="664"/>
                      <a:pt x="827" y="668"/>
                    </a:cubicBezTo>
                    <a:cubicBezTo>
                      <a:pt x="828" y="671"/>
                      <a:pt x="829" y="672"/>
                      <a:pt x="829" y="674"/>
                    </a:cubicBezTo>
                    <a:cubicBezTo>
                      <a:pt x="829" y="675"/>
                      <a:pt x="829" y="678"/>
                      <a:pt x="828" y="678"/>
                    </a:cubicBezTo>
                    <a:cubicBezTo>
                      <a:pt x="826" y="679"/>
                      <a:pt x="825" y="677"/>
                      <a:pt x="824" y="676"/>
                    </a:cubicBezTo>
                    <a:cubicBezTo>
                      <a:pt x="824" y="675"/>
                      <a:pt x="822" y="673"/>
                      <a:pt x="821" y="673"/>
                    </a:cubicBezTo>
                    <a:cubicBezTo>
                      <a:pt x="818" y="672"/>
                      <a:pt x="817" y="670"/>
                      <a:pt x="816" y="667"/>
                    </a:cubicBezTo>
                    <a:cubicBezTo>
                      <a:pt x="815" y="666"/>
                      <a:pt x="815" y="664"/>
                      <a:pt x="815" y="663"/>
                    </a:cubicBezTo>
                    <a:cubicBezTo>
                      <a:pt x="814" y="658"/>
                      <a:pt x="812" y="654"/>
                      <a:pt x="815" y="650"/>
                    </a:cubicBezTo>
                    <a:cubicBezTo>
                      <a:pt x="814" y="648"/>
                      <a:pt x="813" y="646"/>
                      <a:pt x="812" y="645"/>
                    </a:cubicBezTo>
                    <a:cubicBezTo>
                      <a:pt x="813" y="642"/>
                      <a:pt x="815" y="639"/>
                      <a:pt x="816" y="636"/>
                    </a:cubicBezTo>
                    <a:close/>
                    <a:moveTo>
                      <a:pt x="798" y="659"/>
                    </a:moveTo>
                    <a:cubicBezTo>
                      <a:pt x="797" y="662"/>
                      <a:pt x="795" y="664"/>
                      <a:pt x="794" y="666"/>
                    </a:cubicBezTo>
                    <a:cubicBezTo>
                      <a:pt x="793" y="667"/>
                      <a:pt x="792" y="668"/>
                      <a:pt x="792" y="667"/>
                    </a:cubicBezTo>
                    <a:cubicBezTo>
                      <a:pt x="791" y="666"/>
                      <a:pt x="791" y="666"/>
                      <a:pt x="791" y="665"/>
                    </a:cubicBezTo>
                    <a:cubicBezTo>
                      <a:pt x="791" y="665"/>
                      <a:pt x="791" y="664"/>
                      <a:pt x="792" y="664"/>
                    </a:cubicBezTo>
                    <a:cubicBezTo>
                      <a:pt x="793" y="661"/>
                      <a:pt x="795" y="658"/>
                      <a:pt x="794" y="654"/>
                    </a:cubicBezTo>
                    <a:cubicBezTo>
                      <a:pt x="793" y="650"/>
                      <a:pt x="789" y="651"/>
                      <a:pt x="786" y="649"/>
                    </a:cubicBezTo>
                    <a:cubicBezTo>
                      <a:pt x="786" y="649"/>
                      <a:pt x="786" y="648"/>
                      <a:pt x="786" y="648"/>
                    </a:cubicBezTo>
                    <a:cubicBezTo>
                      <a:pt x="786" y="647"/>
                      <a:pt x="787" y="646"/>
                      <a:pt x="788" y="646"/>
                    </a:cubicBezTo>
                    <a:cubicBezTo>
                      <a:pt x="789" y="646"/>
                      <a:pt x="790" y="646"/>
                      <a:pt x="791" y="647"/>
                    </a:cubicBezTo>
                    <a:cubicBezTo>
                      <a:pt x="793" y="647"/>
                      <a:pt x="795" y="647"/>
                      <a:pt x="797" y="648"/>
                    </a:cubicBezTo>
                    <a:cubicBezTo>
                      <a:pt x="797" y="647"/>
                      <a:pt x="797" y="647"/>
                      <a:pt x="797" y="647"/>
                    </a:cubicBezTo>
                    <a:cubicBezTo>
                      <a:pt x="797" y="647"/>
                      <a:pt x="797" y="647"/>
                      <a:pt x="797" y="647"/>
                    </a:cubicBezTo>
                    <a:cubicBezTo>
                      <a:pt x="795" y="645"/>
                      <a:pt x="794" y="642"/>
                      <a:pt x="792" y="639"/>
                    </a:cubicBezTo>
                    <a:cubicBezTo>
                      <a:pt x="790" y="635"/>
                      <a:pt x="790" y="631"/>
                      <a:pt x="792" y="627"/>
                    </a:cubicBezTo>
                    <a:cubicBezTo>
                      <a:pt x="792" y="625"/>
                      <a:pt x="794" y="624"/>
                      <a:pt x="795" y="624"/>
                    </a:cubicBezTo>
                    <a:cubicBezTo>
                      <a:pt x="796" y="623"/>
                      <a:pt x="798" y="624"/>
                      <a:pt x="799" y="625"/>
                    </a:cubicBezTo>
                    <a:cubicBezTo>
                      <a:pt x="801" y="627"/>
                      <a:pt x="802" y="629"/>
                      <a:pt x="804" y="632"/>
                    </a:cubicBezTo>
                    <a:cubicBezTo>
                      <a:pt x="804" y="632"/>
                      <a:pt x="804" y="631"/>
                      <a:pt x="804" y="631"/>
                    </a:cubicBezTo>
                    <a:cubicBezTo>
                      <a:pt x="804" y="631"/>
                      <a:pt x="804" y="631"/>
                      <a:pt x="804" y="631"/>
                    </a:cubicBezTo>
                    <a:cubicBezTo>
                      <a:pt x="804" y="632"/>
                      <a:pt x="804" y="632"/>
                      <a:pt x="804" y="632"/>
                    </a:cubicBezTo>
                    <a:cubicBezTo>
                      <a:pt x="804" y="632"/>
                      <a:pt x="804" y="632"/>
                      <a:pt x="804" y="632"/>
                    </a:cubicBezTo>
                    <a:cubicBezTo>
                      <a:pt x="800" y="636"/>
                      <a:pt x="800" y="639"/>
                      <a:pt x="804" y="643"/>
                    </a:cubicBezTo>
                    <a:cubicBezTo>
                      <a:pt x="805" y="644"/>
                      <a:pt x="804" y="646"/>
                      <a:pt x="803" y="646"/>
                    </a:cubicBezTo>
                    <a:cubicBezTo>
                      <a:pt x="801" y="646"/>
                      <a:pt x="799" y="647"/>
                      <a:pt x="797" y="647"/>
                    </a:cubicBezTo>
                    <a:cubicBezTo>
                      <a:pt x="797" y="647"/>
                      <a:pt x="797" y="647"/>
                      <a:pt x="797" y="648"/>
                    </a:cubicBezTo>
                    <a:cubicBezTo>
                      <a:pt x="797" y="648"/>
                      <a:pt x="797" y="648"/>
                      <a:pt x="797" y="648"/>
                    </a:cubicBezTo>
                    <a:cubicBezTo>
                      <a:pt x="798" y="649"/>
                      <a:pt x="799" y="651"/>
                      <a:pt x="799" y="653"/>
                    </a:cubicBezTo>
                    <a:cubicBezTo>
                      <a:pt x="799" y="655"/>
                      <a:pt x="799" y="658"/>
                      <a:pt x="798" y="659"/>
                    </a:cubicBezTo>
                    <a:close/>
                    <a:moveTo>
                      <a:pt x="806" y="704"/>
                    </a:moveTo>
                    <a:cubicBezTo>
                      <a:pt x="806" y="704"/>
                      <a:pt x="805" y="705"/>
                      <a:pt x="805" y="705"/>
                    </a:cubicBezTo>
                    <a:cubicBezTo>
                      <a:pt x="804" y="705"/>
                      <a:pt x="802" y="705"/>
                      <a:pt x="802" y="705"/>
                    </a:cubicBezTo>
                    <a:cubicBezTo>
                      <a:pt x="801" y="701"/>
                      <a:pt x="800" y="698"/>
                      <a:pt x="800" y="694"/>
                    </a:cubicBezTo>
                    <a:cubicBezTo>
                      <a:pt x="799" y="693"/>
                      <a:pt x="800" y="692"/>
                      <a:pt x="801" y="691"/>
                    </a:cubicBezTo>
                    <a:cubicBezTo>
                      <a:pt x="801" y="691"/>
                      <a:pt x="801" y="691"/>
                      <a:pt x="801" y="691"/>
                    </a:cubicBezTo>
                    <a:cubicBezTo>
                      <a:pt x="801" y="690"/>
                      <a:pt x="801" y="689"/>
                      <a:pt x="801" y="689"/>
                    </a:cubicBezTo>
                    <a:cubicBezTo>
                      <a:pt x="801" y="688"/>
                      <a:pt x="801" y="688"/>
                      <a:pt x="801" y="688"/>
                    </a:cubicBezTo>
                    <a:cubicBezTo>
                      <a:pt x="801" y="688"/>
                      <a:pt x="802" y="688"/>
                      <a:pt x="802" y="687"/>
                    </a:cubicBezTo>
                    <a:cubicBezTo>
                      <a:pt x="802" y="688"/>
                      <a:pt x="801" y="688"/>
                      <a:pt x="801" y="689"/>
                    </a:cubicBezTo>
                    <a:cubicBezTo>
                      <a:pt x="801" y="689"/>
                      <a:pt x="801" y="690"/>
                      <a:pt x="801" y="691"/>
                    </a:cubicBezTo>
                    <a:cubicBezTo>
                      <a:pt x="801" y="691"/>
                      <a:pt x="801" y="691"/>
                      <a:pt x="801" y="691"/>
                    </a:cubicBezTo>
                    <a:cubicBezTo>
                      <a:pt x="802" y="695"/>
                      <a:pt x="804" y="698"/>
                      <a:pt x="805" y="701"/>
                    </a:cubicBezTo>
                    <a:cubicBezTo>
                      <a:pt x="806" y="702"/>
                      <a:pt x="806" y="703"/>
                      <a:pt x="806" y="704"/>
                    </a:cubicBezTo>
                    <a:close/>
                    <a:moveTo>
                      <a:pt x="800" y="372"/>
                    </a:moveTo>
                    <a:cubicBezTo>
                      <a:pt x="800" y="371"/>
                      <a:pt x="801" y="371"/>
                      <a:pt x="802" y="371"/>
                    </a:cubicBezTo>
                    <a:cubicBezTo>
                      <a:pt x="803" y="372"/>
                      <a:pt x="803" y="372"/>
                      <a:pt x="802" y="374"/>
                    </a:cubicBezTo>
                    <a:cubicBezTo>
                      <a:pt x="802" y="374"/>
                      <a:pt x="802" y="374"/>
                      <a:pt x="801" y="374"/>
                    </a:cubicBezTo>
                    <a:cubicBezTo>
                      <a:pt x="800" y="374"/>
                      <a:pt x="800" y="373"/>
                      <a:pt x="800" y="372"/>
                    </a:cubicBezTo>
                    <a:close/>
                    <a:moveTo>
                      <a:pt x="791" y="525"/>
                    </a:moveTo>
                    <a:cubicBezTo>
                      <a:pt x="792" y="523"/>
                      <a:pt x="794" y="522"/>
                      <a:pt x="796" y="521"/>
                    </a:cubicBezTo>
                    <a:cubicBezTo>
                      <a:pt x="797" y="521"/>
                      <a:pt x="798" y="522"/>
                      <a:pt x="799" y="522"/>
                    </a:cubicBezTo>
                    <a:cubicBezTo>
                      <a:pt x="799" y="522"/>
                      <a:pt x="799" y="523"/>
                      <a:pt x="799" y="524"/>
                    </a:cubicBezTo>
                    <a:cubicBezTo>
                      <a:pt x="797" y="527"/>
                      <a:pt x="794" y="529"/>
                      <a:pt x="791" y="531"/>
                    </a:cubicBezTo>
                    <a:cubicBezTo>
                      <a:pt x="791" y="531"/>
                      <a:pt x="791" y="532"/>
                      <a:pt x="791" y="532"/>
                    </a:cubicBezTo>
                    <a:cubicBezTo>
                      <a:pt x="791" y="532"/>
                      <a:pt x="790" y="532"/>
                      <a:pt x="790" y="532"/>
                    </a:cubicBezTo>
                    <a:cubicBezTo>
                      <a:pt x="790" y="532"/>
                      <a:pt x="789" y="533"/>
                      <a:pt x="789" y="533"/>
                    </a:cubicBezTo>
                    <a:cubicBezTo>
                      <a:pt x="789" y="533"/>
                      <a:pt x="789" y="532"/>
                      <a:pt x="790" y="532"/>
                    </a:cubicBezTo>
                    <a:cubicBezTo>
                      <a:pt x="790" y="532"/>
                      <a:pt x="790" y="532"/>
                      <a:pt x="790" y="532"/>
                    </a:cubicBezTo>
                    <a:cubicBezTo>
                      <a:pt x="790" y="532"/>
                      <a:pt x="790" y="532"/>
                      <a:pt x="790" y="531"/>
                    </a:cubicBezTo>
                    <a:cubicBezTo>
                      <a:pt x="791" y="531"/>
                      <a:pt x="791" y="531"/>
                      <a:pt x="791" y="531"/>
                    </a:cubicBezTo>
                    <a:cubicBezTo>
                      <a:pt x="791" y="529"/>
                      <a:pt x="791" y="527"/>
                      <a:pt x="791" y="525"/>
                    </a:cubicBezTo>
                    <a:close/>
                    <a:moveTo>
                      <a:pt x="789" y="367"/>
                    </a:moveTo>
                    <a:cubicBezTo>
                      <a:pt x="791" y="367"/>
                      <a:pt x="791" y="367"/>
                      <a:pt x="790" y="368"/>
                    </a:cubicBezTo>
                    <a:cubicBezTo>
                      <a:pt x="790" y="369"/>
                      <a:pt x="789" y="368"/>
                      <a:pt x="788" y="368"/>
                    </a:cubicBezTo>
                    <a:cubicBezTo>
                      <a:pt x="788" y="368"/>
                      <a:pt x="788" y="368"/>
                      <a:pt x="788" y="367"/>
                    </a:cubicBezTo>
                    <a:cubicBezTo>
                      <a:pt x="788" y="367"/>
                      <a:pt x="789" y="367"/>
                      <a:pt x="789" y="367"/>
                    </a:cubicBezTo>
                    <a:close/>
                    <a:moveTo>
                      <a:pt x="783" y="567"/>
                    </a:moveTo>
                    <a:cubicBezTo>
                      <a:pt x="785" y="566"/>
                      <a:pt x="787" y="566"/>
                      <a:pt x="789" y="566"/>
                    </a:cubicBezTo>
                    <a:cubicBezTo>
                      <a:pt x="790" y="565"/>
                      <a:pt x="790" y="565"/>
                      <a:pt x="790" y="565"/>
                    </a:cubicBezTo>
                    <a:cubicBezTo>
                      <a:pt x="792" y="564"/>
                      <a:pt x="793" y="563"/>
                      <a:pt x="794" y="561"/>
                    </a:cubicBezTo>
                    <a:cubicBezTo>
                      <a:pt x="794" y="561"/>
                      <a:pt x="794" y="561"/>
                      <a:pt x="794" y="561"/>
                    </a:cubicBezTo>
                    <a:cubicBezTo>
                      <a:pt x="794" y="561"/>
                      <a:pt x="794" y="560"/>
                      <a:pt x="794" y="560"/>
                    </a:cubicBezTo>
                    <a:cubicBezTo>
                      <a:pt x="791" y="547"/>
                      <a:pt x="790" y="546"/>
                      <a:pt x="805" y="537"/>
                    </a:cubicBezTo>
                    <a:cubicBezTo>
                      <a:pt x="805" y="536"/>
                      <a:pt x="807" y="537"/>
                      <a:pt x="808" y="537"/>
                    </a:cubicBezTo>
                    <a:cubicBezTo>
                      <a:pt x="808" y="538"/>
                      <a:pt x="808" y="539"/>
                      <a:pt x="808" y="540"/>
                    </a:cubicBezTo>
                    <a:cubicBezTo>
                      <a:pt x="808" y="541"/>
                      <a:pt x="808" y="541"/>
                      <a:pt x="808" y="542"/>
                    </a:cubicBezTo>
                    <a:cubicBezTo>
                      <a:pt x="805" y="545"/>
                      <a:pt x="803" y="547"/>
                      <a:pt x="800" y="550"/>
                    </a:cubicBezTo>
                    <a:cubicBezTo>
                      <a:pt x="799" y="553"/>
                      <a:pt x="798" y="556"/>
                      <a:pt x="796" y="559"/>
                    </a:cubicBezTo>
                    <a:cubicBezTo>
                      <a:pt x="796" y="560"/>
                      <a:pt x="795" y="560"/>
                      <a:pt x="794" y="561"/>
                    </a:cubicBezTo>
                    <a:cubicBezTo>
                      <a:pt x="794" y="561"/>
                      <a:pt x="794" y="561"/>
                      <a:pt x="794" y="562"/>
                    </a:cubicBezTo>
                    <a:cubicBezTo>
                      <a:pt x="793" y="563"/>
                      <a:pt x="792" y="564"/>
                      <a:pt x="791" y="565"/>
                    </a:cubicBezTo>
                    <a:cubicBezTo>
                      <a:pt x="790" y="565"/>
                      <a:pt x="790" y="566"/>
                      <a:pt x="789" y="566"/>
                    </a:cubicBezTo>
                    <a:cubicBezTo>
                      <a:pt x="787" y="567"/>
                      <a:pt x="786" y="568"/>
                      <a:pt x="784" y="569"/>
                    </a:cubicBezTo>
                    <a:cubicBezTo>
                      <a:pt x="784" y="569"/>
                      <a:pt x="783" y="568"/>
                      <a:pt x="783" y="568"/>
                    </a:cubicBezTo>
                    <a:cubicBezTo>
                      <a:pt x="783" y="567"/>
                      <a:pt x="783" y="567"/>
                      <a:pt x="783" y="567"/>
                    </a:cubicBezTo>
                    <a:close/>
                    <a:moveTo>
                      <a:pt x="783" y="316"/>
                    </a:moveTo>
                    <a:cubicBezTo>
                      <a:pt x="782" y="317"/>
                      <a:pt x="782" y="317"/>
                      <a:pt x="782" y="317"/>
                    </a:cubicBezTo>
                    <a:cubicBezTo>
                      <a:pt x="782" y="316"/>
                      <a:pt x="782" y="316"/>
                      <a:pt x="782" y="316"/>
                    </a:cubicBezTo>
                    <a:lnTo>
                      <a:pt x="783" y="316"/>
                    </a:lnTo>
                    <a:close/>
                    <a:moveTo>
                      <a:pt x="772" y="349"/>
                    </a:moveTo>
                    <a:cubicBezTo>
                      <a:pt x="773" y="349"/>
                      <a:pt x="773" y="349"/>
                      <a:pt x="774" y="349"/>
                    </a:cubicBezTo>
                    <a:cubicBezTo>
                      <a:pt x="775" y="349"/>
                      <a:pt x="775" y="350"/>
                      <a:pt x="774" y="351"/>
                    </a:cubicBezTo>
                    <a:cubicBezTo>
                      <a:pt x="774" y="351"/>
                      <a:pt x="773" y="352"/>
                      <a:pt x="773" y="351"/>
                    </a:cubicBezTo>
                    <a:cubicBezTo>
                      <a:pt x="772" y="351"/>
                      <a:pt x="771" y="350"/>
                      <a:pt x="772" y="349"/>
                    </a:cubicBezTo>
                    <a:close/>
                    <a:moveTo>
                      <a:pt x="404" y="486"/>
                    </a:moveTo>
                    <a:cubicBezTo>
                      <a:pt x="403" y="486"/>
                      <a:pt x="403" y="486"/>
                      <a:pt x="403" y="486"/>
                    </a:cubicBezTo>
                    <a:cubicBezTo>
                      <a:pt x="404" y="486"/>
                      <a:pt x="404" y="486"/>
                      <a:pt x="404" y="486"/>
                    </a:cubicBezTo>
                    <a:cubicBezTo>
                      <a:pt x="404" y="485"/>
                      <a:pt x="404" y="485"/>
                      <a:pt x="404" y="485"/>
                    </a:cubicBezTo>
                    <a:cubicBezTo>
                      <a:pt x="404" y="485"/>
                      <a:pt x="404" y="486"/>
                      <a:pt x="404" y="486"/>
                    </a:cubicBezTo>
                    <a:close/>
                    <a:moveTo>
                      <a:pt x="413" y="462"/>
                    </a:moveTo>
                    <a:cubicBezTo>
                      <a:pt x="413" y="462"/>
                      <a:pt x="413" y="462"/>
                      <a:pt x="413" y="461"/>
                    </a:cubicBezTo>
                    <a:cubicBezTo>
                      <a:pt x="413" y="461"/>
                      <a:pt x="412" y="461"/>
                      <a:pt x="411" y="460"/>
                    </a:cubicBezTo>
                    <a:cubicBezTo>
                      <a:pt x="411" y="460"/>
                      <a:pt x="412" y="459"/>
                      <a:pt x="412" y="459"/>
                    </a:cubicBezTo>
                    <a:cubicBezTo>
                      <a:pt x="413" y="459"/>
                      <a:pt x="413" y="460"/>
                      <a:pt x="413" y="461"/>
                    </a:cubicBezTo>
                    <a:cubicBezTo>
                      <a:pt x="413" y="462"/>
                      <a:pt x="413" y="462"/>
                      <a:pt x="414" y="462"/>
                    </a:cubicBezTo>
                    <a:cubicBezTo>
                      <a:pt x="414" y="462"/>
                      <a:pt x="414" y="463"/>
                      <a:pt x="414" y="463"/>
                    </a:cubicBezTo>
                    <a:cubicBezTo>
                      <a:pt x="414" y="463"/>
                      <a:pt x="414" y="462"/>
                      <a:pt x="413" y="462"/>
                    </a:cubicBezTo>
                    <a:close/>
                    <a:moveTo>
                      <a:pt x="416" y="441"/>
                    </a:moveTo>
                    <a:cubicBezTo>
                      <a:pt x="416" y="441"/>
                      <a:pt x="415" y="441"/>
                      <a:pt x="415" y="441"/>
                    </a:cubicBezTo>
                    <a:cubicBezTo>
                      <a:pt x="415" y="441"/>
                      <a:pt x="415" y="440"/>
                      <a:pt x="415" y="439"/>
                    </a:cubicBezTo>
                    <a:cubicBezTo>
                      <a:pt x="415" y="439"/>
                      <a:pt x="416" y="440"/>
                      <a:pt x="416" y="440"/>
                    </a:cubicBezTo>
                    <a:cubicBezTo>
                      <a:pt x="416" y="440"/>
                      <a:pt x="416" y="441"/>
                      <a:pt x="416" y="441"/>
                    </a:cubicBezTo>
                    <a:close/>
                    <a:moveTo>
                      <a:pt x="418" y="529"/>
                    </a:moveTo>
                    <a:cubicBezTo>
                      <a:pt x="417" y="529"/>
                      <a:pt x="416" y="529"/>
                      <a:pt x="415" y="528"/>
                    </a:cubicBezTo>
                    <a:cubicBezTo>
                      <a:pt x="414" y="526"/>
                      <a:pt x="412" y="525"/>
                      <a:pt x="412" y="523"/>
                    </a:cubicBezTo>
                    <a:cubicBezTo>
                      <a:pt x="411" y="520"/>
                      <a:pt x="411" y="518"/>
                      <a:pt x="414" y="516"/>
                    </a:cubicBezTo>
                    <a:cubicBezTo>
                      <a:pt x="414" y="516"/>
                      <a:pt x="414" y="516"/>
                      <a:pt x="414" y="516"/>
                    </a:cubicBezTo>
                    <a:cubicBezTo>
                      <a:pt x="414" y="515"/>
                      <a:pt x="414" y="515"/>
                      <a:pt x="414" y="515"/>
                    </a:cubicBezTo>
                    <a:cubicBezTo>
                      <a:pt x="414" y="514"/>
                      <a:pt x="414" y="513"/>
                      <a:pt x="415" y="512"/>
                    </a:cubicBezTo>
                    <a:cubicBezTo>
                      <a:pt x="415" y="513"/>
                      <a:pt x="415" y="513"/>
                      <a:pt x="415" y="513"/>
                    </a:cubicBezTo>
                    <a:cubicBezTo>
                      <a:pt x="415" y="514"/>
                      <a:pt x="414" y="514"/>
                      <a:pt x="414" y="515"/>
                    </a:cubicBezTo>
                    <a:cubicBezTo>
                      <a:pt x="414" y="515"/>
                      <a:pt x="414" y="516"/>
                      <a:pt x="414" y="516"/>
                    </a:cubicBezTo>
                    <a:cubicBezTo>
                      <a:pt x="414" y="516"/>
                      <a:pt x="414" y="516"/>
                      <a:pt x="414" y="516"/>
                    </a:cubicBezTo>
                    <a:cubicBezTo>
                      <a:pt x="415" y="520"/>
                      <a:pt x="417" y="524"/>
                      <a:pt x="418" y="527"/>
                    </a:cubicBezTo>
                    <a:cubicBezTo>
                      <a:pt x="418" y="528"/>
                      <a:pt x="418" y="528"/>
                      <a:pt x="418" y="529"/>
                    </a:cubicBezTo>
                    <a:close/>
                    <a:moveTo>
                      <a:pt x="422" y="517"/>
                    </a:moveTo>
                    <a:cubicBezTo>
                      <a:pt x="422" y="517"/>
                      <a:pt x="421" y="517"/>
                      <a:pt x="421" y="516"/>
                    </a:cubicBezTo>
                    <a:cubicBezTo>
                      <a:pt x="421" y="516"/>
                      <a:pt x="422" y="515"/>
                      <a:pt x="422" y="514"/>
                    </a:cubicBezTo>
                    <a:cubicBezTo>
                      <a:pt x="423" y="515"/>
                      <a:pt x="423" y="515"/>
                      <a:pt x="424" y="516"/>
                    </a:cubicBezTo>
                    <a:cubicBezTo>
                      <a:pt x="424" y="517"/>
                      <a:pt x="423" y="517"/>
                      <a:pt x="422" y="517"/>
                    </a:cubicBezTo>
                    <a:close/>
                    <a:moveTo>
                      <a:pt x="570" y="169"/>
                    </a:moveTo>
                    <a:cubicBezTo>
                      <a:pt x="569" y="169"/>
                      <a:pt x="569" y="168"/>
                      <a:pt x="569" y="167"/>
                    </a:cubicBezTo>
                    <a:cubicBezTo>
                      <a:pt x="569" y="166"/>
                      <a:pt x="569" y="164"/>
                      <a:pt x="569" y="165"/>
                    </a:cubicBezTo>
                    <a:cubicBezTo>
                      <a:pt x="569" y="162"/>
                      <a:pt x="569" y="161"/>
                      <a:pt x="569" y="160"/>
                    </a:cubicBezTo>
                    <a:cubicBezTo>
                      <a:pt x="569" y="159"/>
                      <a:pt x="570" y="159"/>
                      <a:pt x="570" y="159"/>
                    </a:cubicBezTo>
                    <a:cubicBezTo>
                      <a:pt x="570" y="158"/>
                      <a:pt x="571" y="159"/>
                      <a:pt x="571" y="159"/>
                    </a:cubicBezTo>
                    <a:cubicBezTo>
                      <a:pt x="571" y="162"/>
                      <a:pt x="571" y="164"/>
                      <a:pt x="571" y="167"/>
                    </a:cubicBezTo>
                    <a:cubicBezTo>
                      <a:pt x="571" y="168"/>
                      <a:pt x="571" y="169"/>
                      <a:pt x="570" y="169"/>
                    </a:cubicBezTo>
                    <a:close/>
                    <a:moveTo>
                      <a:pt x="592" y="161"/>
                    </a:moveTo>
                    <a:cubicBezTo>
                      <a:pt x="592" y="162"/>
                      <a:pt x="592" y="162"/>
                      <a:pt x="591" y="162"/>
                    </a:cubicBezTo>
                    <a:cubicBezTo>
                      <a:pt x="592" y="162"/>
                      <a:pt x="592" y="161"/>
                      <a:pt x="592" y="161"/>
                    </a:cubicBezTo>
                    <a:cubicBezTo>
                      <a:pt x="593" y="161"/>
                      <a:pt x="593" y="161"/>
                      <a:pt x="593" y="161"/>
                    </a:cubicBezTo>
                    <a:lnTo>
                      <a:pt x="592" y="161"/>
                    </a:lnTo>
                    <a:close/>
                    <a:moveTo>
                      <a:pt x="599" y="436"/>
                    </a:moveTo>
                    <a:cubicBezTo>
                      <a:pt x="598" y="436"/>
                      <a:pt x="598" y="436"/>
                      <a:pt x="598" y="436"/>
                    </a:cubicBezTo>
                    <a:cubicBezTo>
                      <a:pt x="598" y="436"/>
                      <a:pt x="598" y="436"/>
                      <a:pt x="598" y="436"/>
                    </a:cubicBezTo>
                    <a:cubicBezTo>
                      <a:pt x="599" y="435"/>
                      <a:pt x="599" y="435"/>
                      <a:pt x="599" y="435"/>
                    </a:cubicBezTo>
                    <a:lnTo>
                      <a:pt x="599" y="436"/>
                    </a:lnTo>
                    <a:close/>
                    <a:moveTo>
                      <a:pt x="624" y="570"/>
                    </a:moveTo>
                    <a:cubicBezTo>
                      <a:pt x="623" y="570"/>
                      <a:pt x="623" y="570"/>
                      <a:pt x="622" y="570"/>
                    </a:cubicBezTo>
                    <a:cubicBezTo>
                      <a:pt x="623" y="570"/>
                      <a:pt x="624" y="569"/>
                      <a:pt x="624" y="569"/>
                    </a:cubicBezTo>
                    <a:cubicBezTo>
                      <a:pt x="624" y="569"/>
                      <a:pt x="625" y="570"/>
                      <a:pt x="625" y="570"/>
                    </a:cubicBezTo>
                    <a:cubicBezTo>
                      <a:pt x="625" y="570"/>
                      <a:pt x="624" y="570"/>
                      <a:pt x="624" y="570"/>
                    </a:cubicBezTo>
                    <a:close/>
                    <a:moveTo>
                      <a:pt x="627" y="150"/>
                    </a:moveTo>
                    <a:cubicBezTo>
                      <a:pt x="627" y="150"/>
                      <a:pt x="626" y="151"/>
                      <a:pt x="626" y="151"/>
                    </a:cubicBezTo>
                    <a:cubicBezTo>
                      <a:pt x="621" y="151"/>
                      <a:pt x="615" y="151"/>
                      <a:pt x="610" y="151"/>
                    </a:cubicBezTo>
                    <a:cubicBezTo>
                      <a:pt x="609" y="151"/>
                      <a:pt x="609" y="151"/>
                      <a:pt x="609" y="151"/>
                    </a:cubicBezTo>
                    <a:cubicBezTo>
                      <a:pt x="608" y="152"/>
                      <a:pt x="606" y="154"/>
                      <a:pt x="605" y="155"/>
                    </a:cubicBezTo>
                    <a:cubicBezTo>
                      <a:pt x="605" y="155"/>
                      <a:pt x="605" y="155"/>
                      <a:pt x="604" y="155"/>
                    </a:cubicBezTo>
                    <a:cubicBezTo>
                      <a:pt x="604" y="156"/>
                      <a:pt x="603" y="156"/>
                      <a:pt x="603" y="157"/>
                    </a:cubicBezTo>
                    <a:cubicBezTo>
                      <a:pt x="603" y="157"/>
                      <a:pt x="602" y="156"/>
                      <a:pt x="602" y="156"/>
                    </a:cubicBezTo>
                    <a:cubicBezTo>
                      <a:pt x="602" y="155"/>
                      <a:pt x="603" y="155"/>
                      <a:pt x="604" y="155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3"/>
                      <a:pt x="607" y="152"/>
                      <a:pt x="608" y="151"/>
                    </a:cubicBezTo>
                    <a:cubicBezTo>
                      <a:pt x="609" y="151"/>
                      <a:pt x="609" y="151"/>
                      <a:pt x="610" y="151"/>
                    </a:cubicBezTo>
                    <a:cubicBezTo>
                      <a:pt x="615" y="148"/>
                      <a:pt x="621" y="148"/>
                      <a:pt x="627" y="149"/>
                    </a:cubicBezTo>
                    <a:cubicBezTo>
                      <a:pt x="627" y="149"/>
                      <a:pt x="627" y="150"/>
                      <a:pt x="627" y="150"/>
                    </a:cubicBezTo>
                    <a:close/>
                    <a:moveTo>
                      <a:pt x="747" y="597"/>
                    </a:moveTo>
                    <a:cubicBezTo>
                      <a:pt x="747" y="597"/>
                      <a:pt x="747" y="596"/>
                      <a:pt x="746" y="596"/>
                    </a:cubicBezTo>
                    <a:cubicBezTo>
                      <a:pt x="747" y="595"/>
                      <a:pt x="747" y="594"/>
                      <a:pt x="747" y="593"/>
                    </a:cubicBezTo>
                    <a:cubicBezTo>
                      <a:pt x="748" y="592"/>
                      <a:pt x="750" y="592"/>
                      <a:pt x="751" y="593"/>
                    </a:cubicBezTo>
                    <a:cubicBezTo>
                      <a:pt x="752" y="593"/>
                      <a:pt x="752" y="593"/>
                      <a:pt x="752" y="594"/>
                    </a:cubicBezTo>
                    <a:cubicBezTo>
                      <a:pt x="752" y="596"/>
                      <a:pt x="749" y="597"/>
                      <a:pt x="747" y="597"/>
                    </a:cubicBezTo>
                    <a:close/>
                    <a:moveTo>
                      <a:pt x="746" y="543"/>
                    </a:moveTo>
                    <a:cubicBezTo>
                      <a:pt x="745" y="543"/>
                      <a:pt x="745" y="543"/>
                      <a:pt x="745" y="543"/>
                    </a:cubicBezTo>
                    <a:cubicBezTo>
                      <a:pt x="745" y="542"/>
                      <a:pt x="745" y="541"/>
                      <a:pt x="745" y="541"/>
                    </a:cubicBezTo>
                    <a:cubicBezTo>
                      <a:pt x="747" y="539"/>
                      <a:pt x="749" y="538"/>
                      <a:pt x="751" y="538"/>
                    </a:cubicBezTo>
                    <a:cubicBezTo>
                      <a:pt x="752" y="538"/>
                      <a:pt x="752" y="539"/>
                      <a:pt x="752" y="540"/>
                    </a:cubicBezTo>
                    <a:cubicBezTo>
                      <a:pt x="751" y="542"/>
                      <a:pt x="749" y="544"/>
                      <a:pt x="746" y="543"/>
                    </a:cubicBezTo>
                    <a:close/>
                    <a:moveTo>
                      <a:pt x="752" y="430"/>
                    </a:moveTo>
                    <a:cubicBezTo>
                      <a:pt x="752" y="428"/>
                      <a:pt x="752" y="428"/>
                      <a:pt x="752" y="428"/>
                    </a:cubicBezTo>
                    <a:cubicBezTo>
                      <a:pt x="753" y="430"/>
                      <a:pt x="753" y="430"/>
                      <a:pt x="753" y="430"/>
                    </a:cubicBezTo>
                    <a:lnTo>
                      <a:pt x="752" y="430"/>
                    </a:lnTo>
                    <a:close/>
                    <a:moveTo>
                      <a:pt x="761" y="298"/>
                    </a:moveTo>
                    <a:cubicBezTo>
                      <a:pt x="762" y="298"/>
                      <a:pt x="763" y="298"/>
                      <a:pt x="764" y="299"/>
                    </a:cubicBezTo>
                    <a:cubicBezTo>
                      <a:pt x="764" y="299"/>
                      <a:pt x="764" y="300"/>
                      <a:pt x="765" y="300"/>
                    </a:cubicBezTo>
                    <a:cubicBezTo>
                      <a:pt x="765" y="300"/>
                      <a:pt x="765" y="301"/>
                      <a:pt x="764" y="301"/>
                    </a:cubicBezTo>
                    <a:cubicBezTo>
                      <a:pt x="764" y="301"/>
                      <a:pt x="763" y="302"/>
                      <a:pt x="762" y="301"/>
                    </a:cubicBezTo>
                    <a:cubicBezTo>
                      <a:pt x="760" y="300"/>
                      <a:pt x="760" y="298"/>
                      <a:pt x="761" y="298"/>
                    </a:cubicBezTo>
                    <a:close/>
                    <a:moveTo>
                      <a:pt x="635" y="237"/>
                    </a:moveTo>
                    <a:cubicBezTo>
                      <a:pt x="635" y="237"/>
                      <a:pt x="635" y="237"/>
                      <a:pt x="636" y="237"/>
                    </a:cubicBezTo>
                    <a:cubicBezTo>
                      <a:pt x="636" y="237"/>
                      <a:pt x="636" y="236"/>
                      <a:pt x="636" y="236"/>
                    </a:cubicBezTo>
                    <a:cubicBezTo>
                      <a:pt x="636" y="236"/>
                      <a:pt x="636" y="237"/>
                      <a:pt x="636" y="237"/>
                    </a:cubicBezTo>
                    <a:cubicBezTo>
                      <a:pt x="636" y="237"/>
                      <a:pt x="635" y="237"/>
                      <a:pt x="635" y="237"/>
                    </a:cubicBezTo>
                    <a:cubicBezTo>
                      <a:pt x="634" y="238"/>
                      <a:pt x="634" y="238"/>
                      <a:pt x="634" y="238"/>
                    </a:cubicBezTo>
                    <a:lnTo>
                      <a:pt x="635" y="237"/>
                    </a:lnTo>
                    <a:close/>
                    <a:moveTo>
                      <a:pt x="648" y="419"/>
                    </a:moveTo>
                    <a:cubicBezTo>
                      <a:pt x="648" y="419"/>
                      <a:pt x="648" y="419"/>
                      <a:pt x="648" y="419"/>
                    </a:cubicBezTo>
                    <a:cubicBezTo>
                      <a:pt x="648" y="419"/>
                      <a:pt x="648" y="419"/>
                      <a:pt x="649" y="419"/>
                    </a:cubicBezTo>
                    <a:cubicBezTo>
                      <a:pt x="649" y="420"/>
                      <a:pt x="649" y="420"/>
                      <a:pt x="649" y="420"/>
                    </a:cubicBezTo>
                    <a:lnTo>
                      <a:pt x="648" y="419"/>
                    </a:lnTo>
                    <a:close/>
                    <a:moveTo>
                      <a:pt x="651" y="307"/>
                    </a:moveTo>
                    <a:cubicBezTo>
                      <a:pt x="647" y="311"/>
                      <a:pt x="643" y="311"/>
                      <a:pt x="638" y="308"/>
                    </a:cubicBezTo>
                    <a:cubicBezTo>
                      <a:pt x="635" y="306"/>
                      <a:pt x="635" y="305"/>
                      <a:pt x="636" y="304"/>
                    </a:cubicBezTo>
                    <a:cubicBezTo>
                      <a:pt x="639" y="303"/>
                      <a:pt x="642" y="301"/>
                      <a:pt x="643" y="299"/>
                    </a:cubicBezTo>
                    <a:cubicBezTo>
                      <a:pt x="646" y="296"/>
                      <a:pt x="648" y="294"/>
                      <a:pt x="652" y="293"/>
                    </a:cubicBezTo>
                    <a:cubicBezTo>
                      <a:pt x="655" y="292"/>
                      <a:pt x="656" y="289"/>
                      <a:pt x="657" y="286"/>
                    </a:cubicBezTo>
                    <a:cubicBezTo>
                      <a:pt x="657" y="286"/>
                      <a:pt x="659" y="285"/>
                      <a:pt x="660" y="285"/>
                    </a:cubicBezTo>
                    <a:cubicBezTo>
                      <a:pt x="662" y="285"/>
                      <a:pt x="665" y="287"/>
                      <a:pt x="668" y="286"/>
                    </a:cubicBezTo>
                    <a:cubicBezTo>
                      <a:pt x="670" y="286"/>
                      <a:pt x="671" y="283"/>
                      <a:pt x="670" y="281"/>
                    </a:cubicBezTo>
                    <a:cubicBezTo>
                      <a:pt x="668" y="280"/>
                      <a:pt x="667" y="278"/>
                      <a:pt x="665" y="277"/>
                    </a:cubicBezTo>
                    <a:cubicBezTo>
                      <a:pt x="662" y="275"/>
                      <a:pt x="658" y="274"/>
                      <a:pt x="654" y="274"/>
                    </a:cubicBezTo>
                    <a:cubicBezTo>
                      <a:pt x="647" y="274"/>
                      <a:pt x="640" y="273"/>
                      <a:pt x="633" y="273"/>
                    </a:cubicBezTo>
                    <a:cubicBezTo>
                      <a:pt x="633" y="273"/>
                      <a:pt x="632" y="272"/>
                      <a:pt x="632" y="272"/>
                    </a:cubicBezTo>
                    <a:cubicBezTo>
                      <a:pt x="632" y="271"/>
                      <a:pt x="633" y="269"/>
                      <a:pt x="633" y="269"/>
                    </a:cubicBezTo>
                    <a:cubicBezTo>
                      <a:pt x="634" y="268"/>
                      <a:pt x="636" y="268"/>
                      <a:pt x="637" y="268"/>
                    </a:cubicBezTo>
                    <a:cubicBezTo>
                      <a:pt x="645" y="268"/>
                      <a:pt x="653" y="267"/>
                      <a:pt x="661" y="267"/>
                    </a:cubicBezTo>
                    <a:cubicBezTo>
                      <a:pt x="667" y="267"/>
                      <a:pt x="673" y="266"/>
                      <a:pt x="679" y="264"/>
                    </a:cubicBezTo>
                    <a:cubicBezTo>
                      <a:pt x="684" y="263"/>
                      <a:pt x="690" y="262"/>
                      <a:pt x="695" y="261"/>
                    </a:cubicBezTo>
                    <a:cubicBezTo>
                      <a:pt x="697" y="260"/>
                      <a:pt x="698" y="261"/>
                      <a:pt x="700" y="261"/>
                    </a:cubicBezTo>
                    <a:cubicBezTo>
                      <a:pt x="701" y="261"/>
                      <a:pt x="702" y="262"/>
                      <a:pt x="702" y="263"/>
                    </a:cubicBezTo>
                    <a:cubicBezTo>
                      <a:pt x="703" y="263"/>
                      <a:pt x="702" y="265"/>
                      <a:pt x="701" y="265"/>
                    </a:cubicBezTo>
                    <a:cubicBezTo>
                      <a:pt x="697" y="267"/>
                      <a:pt x="692" y="269"/>
                      <a:pt x="688" y="271"/>
                    </a:cubicBezTo>
                    <a:cubicBezTo>
                      <a:pt x="686" y="271"/>
                      <a:pt x="686" y="274"/>
                      <a:pt x="687" y="275"/>
                    </a:cubicBezTo>
                    <a:cubicBezTo>
                      <a:pt x="687" y="276"/>
                      <a:pt x="687" y="276"/>
                      <a:pt x="687" y="276"/>
                    </a:cubicBezTo>
                    <a:cubicBezTo>
                      <a:pt x="688" y="277"/>
                      <a:pt x="689" y="278"/>
                      <a:pt x="690" y="278"/>
                    </a:cubicBezTo>
                    <a:cubicBezTo>
                      <a:pt x="697" y="284"/>
                      <a:pt x="705" y="286"/>
                      <a:pt x="713" y="279"/>
                    </a:cubicBezTo>
                    <a:cubicBezTo>
                      <a:pt x="713" y="279"/>
                      <a:pt x="714" y="279"/>
                      <a:pt x="714" y="279"/>
                    </a:cubicBezTo>
                    <a:cubicBezTo>
                      <a:pt x="715" y="279"/>
                      <a:pt x="715" y="280"/>
                      <a:pt x="715" y="282"/>
                    </a:cubicBezTo>
                    <a:cubicBezTo>
                      <a:pt x="714" y="284"/>
                      <a:pt x="714" y="286"/>
                      <a:pt x="712" y="287"/>
                    </a:cubicBezTo>
                    <a:cubicBezTo>
                      <a:pt x="710" y="289"/>
                      <a:pt x="707" y="291"/>
                      <a:pt x="705" y="292"/>
                    </a:cubicBezTo>
                    <a:cubicBezTo>
                      <a:pt x="704" y="294"/>
                      <a:pt x="704" y="295"/>
                      <a:pt x="703" y="297"/>
                    </a:cubicBezTo>
                    <a:cubicBezTo>
                      <a:pt x="701" y="302"/>
                      <a:pt x="699" y="303"/>
                      <a:pt x="695" y="299"/>
                    </a:cubicBezTo>
                    <a:cubicBezTo>
                      <a:pt x="691" y="296"/>
                      <a:pt x="686" y="295"/>
                      <a:pt x="682" y="297"/>
                    </a:cubicBezTo>
                    <a:cubicBezTo>
                      <a:pt x="680" y="298"/>
                      <a:pt x="678" y="300"/>
                      <a:pt x="678" y="301"/>
                    </a:cubicBezTo>
                    <a:cubicBezTo>
                      <a:pt x="678" y="307"/>
                      <a:pt x="674" y="309"/>
                      <a:pt x="669" y="310"/>
                    </a:cubicBezTo>
                    <a:cubicBezTo>
                      <a:pt x="669" y="310"/>
                      <a:pt x="669" y="310"/>
                      <a:pt x="669" y="311"/>
                    </a:cubicBezTo>
                    <a:cubicBezTo>
                      <a:pt x="668" y="311"/>
                      <a:pt x="668" y="311"/>
                      <a:pt x="668" y="311"/>
                    </a:cubicBezTo>
                    <a:cubicBezTo>
                      <a:pt x="666" y="312"/>
                      <a:pt x="664" y="313"/>
                      <a:pt x="662" y="313"/>
                    </a:cubicBezTo>
                    <a:cubicBezTo>
                      <a:pt x="662" y="313"/>
                      <a:pt x="662" y="313"/>
                      <a:pt x="662" y="314"/>
                    </a:cubicBezTo>
                    <a:cubicBezTo>
                      <a:pt x="662" y="314"/>
                      <a:pt x="661" y="314"/>
                      <a:pt x="661" y="314"/>
                    </a:cubicBezTo>
                    <a:cubicBezTo>
                      <a:pt x="661" y="314"/>
                      <a:pt x="660" y="315"/>
                      <a:pt x="660" y="315"/>
                    </a:cubicBezTo>
                    <a:cubicBezTo>
                      <a:pt x="660" y="315"/>
                      <a:pt x="659" y="315"/>
                      <a:pt x="659" y="315"/>
                    </a:cubicBezTo>
                    <a:cubicBezTo>
                      <a:pt x="659" y="314"/>
                      <a:pt x="660" y="314"/>
                      <a:pt x="661" y="314"/>
                    </a:cubicBezTo>
                    <a:cubicBezTo>
                      <a:pt x="661" y="313"/>
                      <a:pt x="661" y="313"/>
                      <a:pt x="661" y="313"/>
                    </a:cubicBezTo>
                    <a:cubicBezTo>
                      <a:pt x="662" y="313"/>
                      <a:pt x="662" y="313"/>
                      <a:pt x="662" y="313"/>
                    </a:cubicBezTo>
                    <a:cubicBezTo>
                      <a:pt x="664" y="311"/>
                      <a:pt x="666" y="311"/>
                      <a:pt x="668" y="311"/>
                    </a:cubicBezTo>
                    <a:cubicBezTo>
                      <a:pt x="668" y="310"/>
                      <a:pt x="668" y="310"/>
                      <a:pt x="668" y="310"/>
                    </a:cubicBezTo>
                    <a:cubicBezTo>
                      <a:pt x="669" y="310"/>
                      <a:pt x="669" y="310"/>
                      <a:pt x="669" y="310"/>
                    </a:cubicBezTo>
                    <a:cubicBezTo>
                      <a:pt x="670" y="308"/>
                      <a:pt x="671" y="305"/>
                      <a:pt x="671" y="303"/>
                    </a:cubicBezTo>
                    <a:cubicBezTo>
                      <a:pt x="672" y="300"/>
                      <a:pt x="669" y="297"/>
                      <a:pt x="666" y="298"/>
                    </a:cubicBezTo>
                    <a:cubicBezTo>
                      <a:pt x="663" y="299"/>
                      <a:pt x="660" y="300"/>
                      <a:pt x="657" y="302"/>
                    </a:cubicBezTo>
                    <a:cubicBezTo>
                      <a:pt x="655" y="303"/>
                      <a:pt x="653" y="305"/>
                      <a:pt x="651" y="307"/>
                    </a:cubicBezTo>
                    <a:close/>
                    <a:moveTo>
                      <a:pt x="690" y="318"/>
                    </a:moveTo>
                    <a:cubicBezTo>
                      <a:pt x="689" y="318"/>
                      <a:pt x="689" y="319"/>
                      <a:pt x="688" y="319"/>
                    </a:cubicBezTo>
                    <a:cubicBezTo>
                      <a:pt x="688" y="319"/>
                      <a:pt x="688" y="319"/>
                      <a:pt x="688" y="320"/>
                    </a:cubicBezTo>
                    <a:cubicBezTo>
                      <a:pt x="688" y="320"/>
                      <a:pt x="688" y="320"/>
                      <a:pt x="687" y="320"/>
                    </a:cubicBezTo>
                    <a:cubicBezTo>
                      <a:pt x="687" y="321"/>
                      <a:pt x="687" y="322"/>
                      <a:pt x="687" y="322"/>
                    </a:cubicBezTo>
                    <a:cubicBezTo>
                      <a:pt x="686" y="321"/>
                      <a:pt x="687" y="321"/>
                      <a:pt x="687" y="320"/>
                    </a:cubicBezTo>
                    <a:cubicBezTo>
                      <a:pt x="687" y="320"/>
                      <a:pt x="687" y="320"/>
                      <a:pt x="687" y="319"/>
                    </a:cubicBezTo>
                    <a:cubicBezTo>
                      <a:pt x="688" y="319"/>
                      <a:pt x="688" y="319"/>
                      <a:pt x="688" y="319"/>
                    </a:cubicBezTo>
                    <a:cubicBezTo>
                      <a:pt x="688" y="318"/>
                      <a:pt x="688" y="317"/>
                      <a:pt x="690" y="316"/>
                    </a:cubicBezTo>
                    <a:cubicBezTo>
                      <a:pt x="690" y="316"/>
                      <a:pt x="690" y="318"/>
                      <a:pt x="690" y="318"/>
                    </a:cubicBezTo>
                    <a:close/>
                    <a:moveTo>
                      <a:pt x="677" y="368"/>
                    </a:moveTo>
                    <a:cubicBezTo>
                      <a:pt x="676" y="369"/>
                      <a:pt x="675" y="370"/>
                      <a:pt x="675" y="370"/>
                    </a:cubicBezTo>
                    <a:cubicBezTo>
                      <a:pt x="671" y="369"/>
                      <a:pt x="669" y="366"/>
                      <a:pt x="667" y="362"/>
                    </a:cubicBezTo>
                    <a:cubicBezTo>
                      <a:pt x="667" y="362"/>
                      <a:pt x="669" y="360"/>
                      <a:pt x="669" y="360"/>
                    </a:cubicBezTo>
                    <a:cubicBezTo>
                      <a:pt x="670" y="360"/>
                      <a:pt x="672" y="359"/>
                      <a:pt x="672" y="360"/>
                    </a:cubicBezTo>
                    <a:cubicBezTo>
                      <a:pt x="674" y="363"/>
                      <a:pt x="675" y="366"/>
                      <a:pt x="677" y="368"/>
                    </a:cubicBezTo>
                    <a:close/>
                    <a:moveTo>
                      <a:pt x="665" y="454"/>
                    </a:moveTo>
                    <a:cubicBezTo>
                      <a:pt x="665" y="453"/>
                      <a:pt x="665" y="453"/>
                      <a:pt x="665" y="453"/>
                    </a:cubicBezTo>
                    <a:cubicBezTo>
                      <a:pt x="666" y="454"/>
                      <a:pt x="666" y="454"/>
                      <a:pt x="666" y="454"/>
                    </a:cubicBezTo>
                    <a:lnTo>
                      <a:pt x="665" y="454"/>
                    </a:lnTo>
                    <a:close/>
                    <a:moveTo>
                      <a:pt x="690" y="504"/>
                    </a:moveTo>
                    <a:cubicBezTo>
                      <a:pt x="690" y="505"/>
                      <a:pt x="690" y="505"/>
                      <a:pt x="689" y="505"/>
                    </a:cubicBezTo>
                    <a:cubicBezTo>
                      <a:pt x="689" y="504"/>
                      <a:pt x="689" y="503"/>
                      <a:pt x="689" y="502"/>
                    </a:cubicBezTo>
                    <a:cubicBezTo>
                      <a:pt x="689" y="502"/>
                      <a:pt x="690" y="502"/>
                      <a:pt x="690" y="502"/>
                    </a:cubicBezTo>
                    <a:cubicBezTo>
                      <a:pt x="690" y="502"/>
                      <a:pt x="690" y="502"/>
                      <a:pt x="691" y="503"/>
                    </a:cubicBezTo>
                    <a:cubicBezTo>
                      <a:pt x="691" y="503"/>
                      <a:pt x="691" y="504"/>
                      <a:pt x="690" y="504"/>
                    </a:cubicBezTo>
                    <a:close/>
                    <a:moveTo>
                      <a:pt x="697" y="431"/>
                    </a:moveTo>
                    <a:cubicBezTo>
                      <a:pt x="695" y="434"/>
                      <a:pt x="692" y="435"/>
                      <a:pt x="689" y="436"/>
                    </a:cubicBezTo>
                    <a:cubicBezTo>
                      <a:pt x="684" y="437"/>
                      <a:pt x="679" y="438"/>
                      <a:pt x="674" y="438"/>
                    </a:cubicBezTo>
                    <a:cubicBezTo>
                      <a:pt x="670" y="439"/>
                      <a:pt x="666" y="438"/>
                      <a:pt x="664" y="434"/>
                    </a:cubicBezTo>
                    <a:cubicBezTo>
                      <a:pt x="662" y="432"/>
                      <a:pt x="660" y="430"/>
                      <a:pt x="659" y="428"/>
                    </a:cubicBezTo>
                    <a:cubicBezTo>
                      <a:pt x="658" y="428"/>
                      <a:pt x="659" y="427"/>
                      <a:pt x="659" y="427"/>
                    </a:cubicBezTo>
                    <a:cubicBezTo>
                      <a:pt x="659" y="427"/>
                      <a:pt x="660" y="427"/>
                      <a:pt x="660" y="427"/>
                    </a:cubicBezTo>
                    <a:cubicBezTo>
                      <a:pt x="663" y="427"/>
                      <a:pt x="665" y="428"/>
                      <a:pt x="667" y="428"/>
                    </a:cubicBezTo>
                    <a:cubicBezTo>
                      <a:pt x="668" y="429"/>
                      <a:pt x="670" y="428"/>
                      <a:pt x="671" y="427"/>
                    </a:cubicBezTo>
                    <a:cubicBezTo>
                      <a:pt x="674" y="425"/>
                      <a:pt x="676" y="423"/>
                      <a:pt x="678" y="420"/>
                    </a:cubicBezTo>
                    <a:cubicBezTo>
                      <a:pt x="680" y="417"/>
                      <a:pt x="683" y="416"/>
                      <a:pt x="687" y="417"/>
                    </a:cubicBezTo>
                    <a:cubicBezTo>
                      <a:pt x="688" y="417"/>
                      <a:pt x="689" y="417"/>
                      <a:pt x="690" y="416"/>
                    </a:cubicBezTo>
                    <a:cubicBezTo>
                      <a:pt x="692" y="416"/>
                      <a:pt x="694" y="414"/>
                      <a:pt x="694" y="412"/>
                    </a:cubicBezTo>
                    <a:cubicBezTo>
                      <a:pt x="694" y="410"/>
                      <a:pt x="693" y="409"/>
                      <a:pt x="693" y="407"/>
                    </a:cubicBezTo>
                    <a:cubicBezTo>
                      <a:pt x="693" y="404"/>
                      <a:pt x="692" y="400"/>
                      <a:pt x="691" y="397"/>
                    </a:cubicBezTo>
                    <a:cubicBezTo>
                      <a:pt x="691" y="396"/>
                      <a:pt x="691" y="395"/>
                      <a:pt x="692" y="395"/>
                    </a:cubicBezTo>
                    <a:cubicBezTo>
                      <a:pt x="693" y="395"/>
                      <a:pt x="693" y="395"/>
                      <a:pt x="694" y="395"/>
                    </a:cubicBezTo>
                    <a:cubicBezTo>
                      <a:pt x="699" y="399"/>
                      <a:pt x="701" y="405"/>
                      <a:pt x="705" y="410"/>
                    </a:cubicBezTo>
                    <a:cubicBezTo>
                      <a:pt x="706" y="412"/>
                      <a:pt x="709" y="413"/>
                      <a:pt x="712" y="413"/>
                    </a:cubicBezTo>
                    <a:cubicBezTo>
                      <a:pt x="719" y="414"/>
                      <a:pt x="726" y="412"/>
                      <a:pt x="732" y="407"/>
                    </a:cubicBezTo>
                    <a:cubicBezTo>
                      <a:pt x="737" y="403"/>
                      <a:pt x="743" y="401"/>
                      <a:pt x="749" y="400"/>
                    </a:cubicBezTo>
                    <a:cubicBezTo>
                      <a:pt x="752" y="399"/>
                      <a:pt x="755" y="400"/>
                      <a:pt x="757" y="400"/>
                    </a:cubicBezTo>
                    <a:cubicBezTo>
                      <a:pt x="757" y="400"/>
                      <a:pt x="758" y="400"/>
                      <a:pt x="758" y="400"/>
                    </a:cubicBezTo>
                    <a:cubicBezTo>
                      <a:pt x="757" y="399"/>
                      <a:pt x="758" y="399"/>
                      <a:pt x="758" y="399"/>
                    </a:cubicBezTo>
                    <a:cubicBezTo>
                      <a:pt x="758" y="399"/>
                      <a:pt x="758" y="400"/>
                      <a:pt x="758" y="400"/>
                    </a:cubicBezTo>
                    <a:cubicBezTo>
                      <a:pt x="758" y="400"/>
                      <a:pt x="757" y="400"/>
                      <a:pt x="757" y="400"/>
                    </a:cubicBezTo>
                    <a:cubicBezTo>
                      <a:pt x="756" y="402"/>
                      <a:pt x="755" y="403"/>
                      <a:pt x="753" y="405"/>
                    </a:cubicBezTo>
                    <a:cubicBezTo>
                      <a:pt x="751" y="406"/>
                      <a:pt x="749" y="407"/>
                      <a:pt x="746" y="408"/>
                    </a:cubicBezTo>
                    <a:cubicBezTo>
                      <a:pt x="741" y="411"/>
                      <a:pt x="735" y="414"/>
                      <a:pt x="731" y="418"/>
                    </a:cubicBezTo>
                    <a:cubicBezTo>
                      <a:pt x="725" y="422"/>
                      <a:pt x="718" y="424"/>
                      <a:pt x="712" y="428"/>
                    </a:cubicBezTo>
                    <a:cubicBezTo>
                      <a:pt x="711" y="428"/>
                      <a:pt x="709" y="428"/>
                      <a:pt x="709" y="428"/>
                    </a:cubicBezTo>
                    <a:cubicBezTo>
                      <a:pt x="704" y="425"/>
                      <a:pt x="700" y="428"/>
                      <a:pt x="697" y="431"/>
                    </a:cubicBezTo>
                    <a:close/>
                    <a:moveTo>
                      <a:pt x="708" y="572"/>
                    </a:moveTo>
                    <a:cubicBezTo>
                      <a:pt x="708" y="572"/>
                      <a:pt x="708" y="572"/>
                      <a:pt x="707" y="571"/>
                    </a:cubicBezTo>
                    <a:cubicBezTo>
                      <a:pt x="707" y="570"/>
                      <a:pt x="707" y="570"/>
                      <a:pt x="706" y="569"/>
                    </a:cubicBezTo>
                    <a:cubicBezTo>
                      <a:pt x="707" y="570"/>
                      <a:pt x="707" y="570"/>
                      <a:pt x="708" y="571"/>
                    </a:cubicBezTo>
                    <a:cubicBezTo>
                      <a:pt x="709" y="571"/>
                      <a:pt x="709" y="572"/>
                      <a:pt x="708" y="572"/>
                    </a:cubicBezTo>
                    <a:close/>
                    <a:moveTo>
                      <a:pt x="711" y="504"/>
                    </a:moveTo>
                    <a:cubicBezTo>
                      <a:pt x="710" y="504"/>
                      <a:pt x="709" y="503"/>
                      <a:pt x="708" y="503"/>
                    </a:cubicBezTo>
                    <a:cubicBezTo>
                      <a:pt x="708" y="503"/>
                      <a:pt x="708" y="502"/>
                      <a:pt x="708" y="502"/>
                    </a:cubicBezTo>
                    <a:cubicBezTo>
                      <a:pt x="709" y="500"/>
                      <a:pt x="710" y="498"/>
                      <a:pt x="712" y="497"/>
                    </a:cubicBezTo>
                    <a:cubicBezTo>
                      <a:pt x="718" y="493"/>
                      <a:pt x="724" y="489"/>
                      <a:pt x="730" y="486"/>
                    </a:cubicBezTo>
                    <a:cubicBezTo>
                      <a:pt x="731" y="486"/>
                      <a:pt x="733" y="486"/>
                      <a:pt x="733" y="487"/>
                    </a:cubicBezTo>
                    <a:cubicBezTo>
                      <a:pt x="736" y="489"/>
                      <a:pt x="739" y="491"/>
                      <a:pt x="743" y="491"/>
                    </a:cubicBezTo>
                    <a:cubicBezTo>
                      <a:pt x="744" y="491"/>
                      <a:pt x="744" y="493"/>
                      <a:pt x="744" y="493"/>
                    </a:cubicBezTo>
                    <a:cubicBezTo>
                      <a:pt x="744" y="494"/>
                      <a:pt x="744" y="495"/>
                      <a:pt x="743" y="495"/>
                    </a:cubicBezTo>
                    <a:cubicBezTo>
                      <a:pt x="740" y="495"/>
                      <a:pt x="736" y="495"/>
                      <a:pt x="732" y="496"/>
                    </a:cubicBezTo>
                    <a:cubicBezTo>
                      <a:pt x="732" y="496"/>
                      <a:pt x="732" y="495"/>
                      <a:pt x="732" y="495"/>
                    </a:cubicBezTo>
                    <a:cubicBezTo>
                      <a:pt x="731" y="495"/>
                      <a:pt x="729" y="495"/>
                      <a:pt x="727" y="495"/>
                    </a:cubicBezTo>
                    <a:cubicBezTo>
                      <a:pt x="722" y="495"/>
                      <a:pt x="718" y="497"/>
                      <a:pt x="714" y="501"/>
                    </a:cubicBezTo>
                    <a:cubicBezTo>
                      <a:pt x="713" y="502"/>
                      <a:pt x="712" y="503"/>
                      <a:pt x="711" y="504"/>
                    </a:cubicBezTo>
                    <a:close/>
                    <a:moveTo>
                      <a:pt x="882" y="1356"/>
                    </a:moveTo>
                    <a:cubicBezTo>
                      <a:pt x="882" y="1357"/>
                      <a:pt x="881" y="1357"/>
                      <a:pt x="881" y="1357"/>
                    </a:cubicBezTo>
                    <a:cubicBezTo>
                      <a:pt x="878" y="1358"/>
                      <a:pt x="874" y="1355"/>
                      <a:pt x="875" y="1352"/>
                    </a:cubicBezTo>
                    <a:cubicBezTo>
                      <a:pt x="875" y="1352"/>
                      <a:pt x="875" y="1351"/>
                      <a:pt x="876" y="1351"/>
                    </a:cubicBezTo>
                    <a:cubicBezTo>
                      <a:pt x="879" y="1351"/>
                      <a:pt x="881" y="1352"/>
                      <a:pt x="882" y="1355"/>
                    </a:cubicBezTo>
                    <a:cubicBezTo>
                      <a:pt x="882" y="1355"/>
                      <a:pt x="882" y="1356"/>
                      <a:pt x="882" y="1356"/>
                    </a:cubicBezTo>
                    <a:close/>
                    <a:moveTo>
                      <a:pt x="1067" y="1384"/>
                    </a:moveTo>
                    <a:cubicBezTo>
                      <a:pt x="1067" y="1385"/>
                      <a:pt x="1065" y="1387"/>
                      <a:pt x="1064" y="1386"/>
                    </a:cubicBezTo>
                    <a:cubicBezTo>
                      <a:pt x="1063" y="1386"/>
                      <a:pt x="1062" y="1385"/>
                      <a:pt x="1062" y="1384"/>
                    </a:cubicBezTo>
                    <a:cubicBezTo>
                      <a:pt x="1059" y="1380"/>
                      <a:pt x="1059" y="1379"/>
                      <a:pt x="1064" y="1373"/>
                    </a:cubicBezTo>
                    <a:cubicBezTo>
                      <a:pt x="1065" y="1373"/>
                      <a:pt x="1066" y="1373"/>
                      <a:pt x="1067" y="1373"/>
                    </a:cubicBezTo>
                    <a:cubicBezTo>
                      <a:pt x="1067" y="1373"/>
                      <a:pt x="1067" y="1374"/>
                      <a:pt x="1067" y="1374"/>
                    </a:cubicBezTo>
                    <a:cubicBezTo>
                      <a:pt x="1068" y="1376"/>
                      <a:pt x="1068" y="1377"/>
                      <a:pt x="1068" y="1379"/>
                    </a:cubicBezTo>
                    <a:cubicBezTo>
                      <a:pt x="1068" y="1380"/>
                      <a:pt x="1068" y="1382"/>
                      <a:pt x="1067" y="1384"/>
                    </a:cubicBezTo>
                    <a:close/>
                    <a:moveTo>
                      <a:pt x="1100" y="2268"/>
                    </a:moveTo>
                    <a:cubicBezTo>
                      <a:pt x="1100" y="2268"/>
                      <a:pt x="1099" y="2268"/>
                      <a:pt x="1099" y="2268"/>
                    </a:cubicBezTo>
                    <a:cubicBezTo>
                      <a:pt x="1099" y="2267"/>
                      <a:pt x="1099" y="2267"/>
                      <a:pt x="1099" y="2266"/>
                    </a:cubicBezTo>
                    <a:cubicBezTo>
                      <a:pt x="1100" y="2265"/>
                      <a:pt x="1100" y="2265"/>
                      <a:pt x="1101" y="2267"/>
                    </a:cubicBezTo>
                    <a:cubicBezTo>
                      <a:pt x="1101" y="2267"/>
                      <a:pt x="1100" y="2268"/>
                      <a:pt x="1100" y="2268"/>
                    </a:cubicBezTo>
                    <a:close/>
                    <a:moveTo>
                      <a:pt x="1104" y="1742"/>
                    </a:moveTo>
                    <a:cubicBezTo>
                      <a:pt x="1104" y="1742"/>
                      <a:pt x="1104" y="1742"/>
                      <a:pt x="1104" y="1742"/>
                    </a:cubicBezTo>
                    <a:cubicBezTo>
                      <a:pt x="1099" y="1742"/>
                      <a:pt x="1096" y="1739"/>
                      <a:pt x="1093" y="1735"/>
                    </a:cubicBezTo>
                    <a:cubicBezTo>
                      <a:pt x="1093" y="1734"/>
                      <a:pt x="1094" y="1733"/>
                      <a:pt x="1094" y="1732"/>
                    </a:cubicBezTo>
                    <a:cubicBezTo>
                      <a:pt x="1094" y="1732"/>
                      <a:pt x="1095" y="1732"/>
                      <a:pt x="1095" y="1732"/>
                    </a:cubicBezTo>
                    <a:cubicBezTo>
                      <a:pt x="1099" y="1735"/>
                      <a:pt x="1103" y="1737"/>
                      <a:pt x="1104" y="1742"/>
                    </a:cubicBezTo>
                    <a:cubicBezTo>
                      <a:pt x="1104" y="1742"/>
                      <a:pt x="1105" y="1742"/>
                      <a:pt x="1105" y="1742"/>
                    </a:cubicBezTo>
                    <a:cubicBezTo>
                      <a:pt x="1105" y="1742"/>
                      <a:pt x="1105" y="1743"/>
                      <a:pt x="1106" y="1743"/>
                    </a:cubicBezTo>
                    <a:cubicBezTo>
                      <a:pt x="1105" y="1743"/>
                      <a:pt x="1105" y="1743"/>
                      <a:pt x="1104" y="1742"/>
                    </a:cubicBezTo>
                    <a:close/>
                    <a:moveTo>
                      <a:pt x="1135" y="2331"/>
                    </a:moveTo>
                    <a:cubicBezTo>
                      <a:pt x="1135" y="2331"/>
                      <a:pt x="1135" y="2331"/>
                      <a:pt x="1135" y="2331"/>
                    </a:cubicBezTo>
                    <a:cubicBezTo>
                      <a:pt x="1134" y="2332"/>
                      <a:pt x="1134" y="2332"/>
                      <a:pt x="1134" y="2332"/>
                    </a:cubicBezTo>
                    <a:cubicBezTo>
                      <a:pt x="1134" y="2331"/>
                      <a:pt x="1134" y="2331"/>
                      <a:pt x="1134" y="2331"/>
                    </a:cubicBezTo>
                    <a:cubicBezTo>
                      <a:pt x="1135" y="2331"/>
                      <a:pt x="1135" y="2331"/>
                      <a:pt x="1135" y="2331"/>
                    </a:cubicBezTo>
                    <a:cubicBezTo>
                      <a:pt x="1135" y="2330"/>
                      <a:pt x="1135" y="2330"/>
                      <a:pt x="1135" y="2330"/>
                    </a:cubicBezTo>
                    <a:cubicBezTo>
                      <a:pt x="1136" y="2330"/>
                      <a:pt x="1136" y="2330"/>
                      <a:pt x="1135" y="2331"/>
                    </a:cubicBezTo>
                    <a:close/>
                    <a:moveTo>
                      <a:pt x="1144" y="2347"/>
                    </a:moveTo>
                    <a:cubicBezTo>
                      <a:pt x="1143" y="2348"/>
                      <a:pt x="1142" y="2348"/>
                      <a:pt x="1141" y="2348"/>
                    </a:cubicBezTo>
                    <a:cubicBezTo>
                      <a:pt x="1141" y="2348"/>
                      <a:pt x="1140" y="2348"/>
                      <a:pt x="1140" y="2348"/>
                    </a:cubicBezTo>
                    <a:cubicBezTo>
                      <a:pt x="1139" y="2347"/>
                      <a:pt x="1139" y="2346"/>
                      <a:pt x="1141" y="2345"/>
                    </a:cubicBezTo>
                    <a:cubicBezTo>
                      <a:pt x="1142" y="2345"/>
                      <a:pt x="1143" y="2346"/>
                      <a:pt x="1144" y="2346"/>
                    </a:cubicBezTo>
                    <a:cubicBezTo>
                      <a:pt x="1144" y="2346"/>
                      <a:pt x="1144" y="2347"/>
                      <a:pt x="1144" y="2347"/>
                    </a:cubicBezTo>
                    <a:close/>
                    <a:moveTo>
                      <a:pt x="1147" y="2366"/>
                    </a:moveTo>
                    <a:cubicBezTo>
                      <a:pt x="1147" y="2366"/>
                      <a:pt x="1147" y="2366"/>
                      <a:pt x="1146" y="2366"/>
                    </a:cubicBezTo>
                    <a:cubicBezTo>
                      <a:pt x="1147" y="2365"/>
                      <a:pt x="1147" y="2365"/>
                      <a:pt x="1148" y="2365"/>
                    </a:cubicBezTo>
                    <a:cubicBezTo>
                      <a:pt x="1148" y="2366"/>
                      <a:pt x="1148" y="2366"/>
                      <a:pt x="1148" y="2366"/>
                    </a:cubicBezTo>
                    <a:cubicBezTo>
                      <a:pt x="1148" y="2366"/>
                      <a:pt x="1147" y="2366"/>
                      <a:pt x="1147" y="2366"/>
                    </a:cubicBezTo>
                    <a:close/>
                    <a:moveTo>
                      <a:pt x="1155" y="2354"/>
                    </a:moveTo>
                    <a:cubicBezTo>
                      <a:pt x="1155" y="2354"/>
                      <a:pt x="1155" y="2354"/>
                      <a:pt x="1155" y="2354"/>
                    </a:cubicBezTo>
                    <a:cubicBezTo>
                      <a:pt x="1154" y="2354"/>
                      <a:pt x="1154" y="2354"/>
                      <a:pt x="1154" y="2355"/>
                    </a:cubicBezTo>
                    <a:cubicBezTo>
                      <a:pt x="1153" y="2356"/>
                      <a:pt x="1153" y="2356"/>
                      <a:pt x="1152" y="2357"/>
                    </a:cubicBezTo>
                    <a:cubicBezTo>
                      <a:pt x="1152" y="2357"/>
                      <a:pt x="1151" y="2357"/>
                      <a:pt x="1151" y="2357"/>
                    </a:cubicBezTo>
                    <a:cubicBezTo>
                      <a:pt x="1151" y="2358"/>
                      <a:pt x="1151" y="2358"/>
                      <a:pt x="1151" y="2358"/>
                    </a:cubicBezTo>
                    <a:cubicBezTo>
                      <a:pt x="1151" y="2357"/>
                      <a:pt x="1151" y="2357"/>
                      <a:pt x="1151" y="2357"/>
                    </a:cubicBezTo>
                    <a:cubicBezTo>
                      <a:pt x="1151" y="2357"/>
                      <a:pt x="1151" y="2357"/>
                      <a:pt x="1152" y="2357"/>
                    </a:cubicBezTo>
                    <a:cubicBezTo>
                      <a:pt x="1152" y="2356"/>
                      <a:pt x="1153" y="2355"/>
                      <a:pt x="1154" y="2355"/>
                    </a:cubicBezTo>
                    <a:cubicBezTo>
                      <a:pt x="1154" y="2354"/>
                      <a:pt x="1154" y="2354"/>
                      <a:pt x="1154" y="2354"/>
                    </a:cubicBezTo>
                    <a:cubicBezTo>
                      <a:pt x="1155" y="2354"/>
                      <a:pt x="1155" y="2354"/>
                      <a:pt x="1155" y="2354"/>
                    </a:cubicBezTo>
                    <a:cubicBezTo>
                      <a:pt x="1155" y="2353"/>
                      <a:pt x="1155" y="2353"/>
                      <a:pt x="1155" y="2353"/>
                    </a:cubicBezTo>
                    <a:cubicBezTo>
                      <a:pt x="1156" y="2353"/>
                      <a:pt x="1156" y="2354"/>
                      <a:pt x="1155" y="2354"/>
                    </a:cubicBezTo>
                    <a:close/>
                    <a:moveTo>
                      <a:pt x="1179" y="2362"/>
                    </a:moveTo>
                    <a:cubicBezTo>
                      <a:pt x="1180" y="2361"/>
                      <a:pt x="1181" y="2362"/>
                      <a:pt x="1181" y="2363"/>
                    </a:cubicBezTo>
                    <a:cubicBezTo>
                      <a:pt x="1181" y="2363"/>
                      <a:pt x="1181" y="2364"/>
                      <a:pt x="1181" y="2364"/>
                    </a:cubicBezTo>
                    <a:cubicBezTo>
                      <a:pt x="1180" y="2365"/>
                      <a:pt x="1179" y="2365"/>
                      <a:pt x="1178" y="2366"/>
                    </a:cubicBezTo>
                    <a:cubicBezTo>
                      <a:pt x="1178" y="2366"/>
                      <a:pt x="1177" y="2366"/>
                      <a:pt x="1177" y="2366"/>
                    </a:cubicBezTo>
                    <a:cubicBezTo>
                      <a:pt x="1176" y="2365"/>
                      <a:pt x="1177" y="2363"/>
                      <a:pt x="1179" y="2362"/>
                    </a:cubicBezTo>
                    <a:close/>
                    <a:moveTo>
                      <a:pt x="1168" y="2374"/>
                    </a:moveTo>
                    <a:cubicBezTo>
                      <a:pt x="1168" y="2374"/>
                      <a:pt x="1168" y="2374"/>
                      <a:pt x="1168" y="2375"/>
                    </a:cubicBezTo>
                    <a:cubicBezTo>
                      <a:pt x="1170" y="2376"/>
                      <a:pt x="1172" y="2377"/>
                      <a:pt x="1174" y="2378"/>
                    </a:cubicBezTo>
                    <a:cubicBezTo>
                      <a:pt x="1174" y="2378"/>
                      <a:pt x="1174" y="2378"/>
                      <a:pt x="1175" y="2378"/>
                    </a:cubicBezTo>
                    <a:cubicBezTo>
                      <a:pt x="1175" y="2378"/>
                      <a:pt x="1175" y="2378"/>
                      <a:pt x="1175" y="2378"/>
                    </a:cubicBezTo>
                    <a:cubicBezTo>
                      <a:pt x="1175" y="2377"/>
                      <a:pt x="1175" y="2376"/>
                      <a:pt x="1175" y="2375"/>
                    </a:cubicBezTo>
                    <a:cubicBezTo>
                      <a:pt x="1175" y="2374"/>
                      <a:pt x="1176" y="2373"/>
                      <a:pt x="1177" y="2374"/>
                    </a:cubicBezTo>
                    <a:cubicBezTo>
                      <a:pt x="1177" y="2374"/>
                      <a:pt x="1178" y="2374"/>
                      <a:pt x="1178" y="2375"/>
                    </a:cubicBezTo>
                    <a:cubicBezTo>
                      <a:pt x="1179" y="2375"/>
                      <a:pt x="1179" y="2376"/>
                      <a:pt x="1177" y="2377"/>
                    </a:cubicBezTo>
                    <a:cubicBezTo>
                      <a:pt x="1177" y="2377"/>
                      <a:pt x="1176" y="2377"/>
                      <a:pt x="1175" y="2378"/>
                    </a:cubicBezTo>
                    <a:cubicBezTo>
                      <a:pt x="1175" y="2378"/>
                      <a:pt x="1175" y="2378"/>
                      <a:pt x="1175" y="2378"/>
                    </a:cubicBezTo>
                    <a:cubicBezTo>
                      <a:pt x="1175" y="2378"/>
                      <a:pt x="1174" y="2378"/>
                      <a:pt x="1174" y="2378"/>
                    </a:cubicBezTo>
                    <a:cubicBezTo>
                      <a:pt x="1173" y="2378"/>
                      <a:pt x="1173" y="2379"/>
                      <a:pt x="1172" y="2379"/>
                    </a:cubicBezTo>
                    <a:cubicBezTo>
                      <a:pt x="1170" y="2379"/>
                      <a:pt x="1169" y="2378"/>
                      <a:pt x="1169" y="2377"/>
                    </a:cubicBezTo>
                    <a:cubicBezTo>
                      <a:pt x="1168" y="2376"/>
                      <a:pt x="1168" y="2375"/>
                      <a:pt x="1168" y="2375"/>
                    </a:cubicBezTo>
                    <a:cubicBezTo>
                      <a:pt x="1168" y="2375"/>
                      <a:pt x="1168" y="2374"/>
                      <a:pt x="1168" y="2374"/>
                    </a:cubicBezTo>
                    <a:cubicBezTo>
                      <a:pt x="1167" y="2374"/>
                      <a:pt x="1167" y="2374"/>
                      <a:pt x="1167" y="2374"/>
                    </a:cubicBezTo>
                    <a:cubicBezTo>
                      <a:pt x="1166" y="2374"/>
                      <a:pt x="1165" y="2374"/>
                      <a:pt x="1165" y="2372"/>
                    </a:cubicBezTo>
                    <a:cubicBezTo>
                      <a:pt x="1165" y="2372"/>
                      <a:pt x="1166" y="2372"/>
                      <a:pt x="1166" y="2372"/>
                    </a:cubicBezTo>
                    <a:cubicBezTo>
                      <a:pt x="1166" y="2372"/>
                      <a:pt x="1167" y="2373"/>
                      <a:pt x="1167" y="2374"/>
                    </a:cubicBezTo>
                    <a:cubicBezTo>
                      <a:pt x="1167" y="2374"/>
                      <a:pt x="1168" y="2374"/>
                      <a:pt x="1168" y="2374"/>
                    </a:cubicBezTo>
                    <a:close/>
                    <a:moveTo>
                      <a:pt x="1182" y="1416"/>
                    </a:moveTo>
                    <a:cubicBezTo>
                      <a:pt x="1183" y="1415"/>
                      <a:pt x="1183" y="1415"/>
                      <a:pt x="1183" y="1415"/>
                    </a:cubicBezTo>
                    <a:cubicBezTo>
                      <a:pt x="1183" y="1416"/>
                      <a:pt x="1183" y="1416"/>
                      <a:pt x="1183" y="1416"/>
                    </a:cubicBezTo>
                    <a:lnTo>
                      <a:pt x="1182" y="1416"/>
                    </a:lnTo>
                    <a:close/>
                    <a:moveTo>
                      <a:pt x="1207" y="1957"/>
                    </a:moveTo>
                    <a:cubicBezTo>
                      <a:pt x="1206" y="1956"/>
                      <a:pt x="1205" y="1956"/>
                      <a:pt x="1204" y="1956"/>
                    </a:cubicBezTo>
                    <a:cubicBezTo>
                      <a:pt x="1205" y="1955"/>
                      <a:pt x="1205" y="1955"/>
                      <a:pt x="1206" y="1955"/>
                    </a:cubicBezTo>
                    <a:cubicBezTo>
                      <a:pt x="1206" y="1955"/>
                      <a:pt x="1207" y="1955"/>
                      <a:pt x="1207" y="1955"/>
                    </a:cubicBezTo>
                    <a:cubicBezTo>
                      <a:pt x="1207" y="1955"/>
                      <a:pt x="1208" y="1955"/>
                      <a:pt x="1208" y="1956"/>
                    </a:cubicBezTo>
                    <a:cubicBezTo>
                      <a:pt x="1208" y="1956"/>
                      <a:pt x="1207" y="1956"/>
                      <a:pt x="1207" y="1957"/>
                    </a:cubicBezTo>
                    <a:close/>
                    <a:moveTo>
                      <a:pt x="1283" y="1447"/>
                    </a:moveTo>
                    <a:cubicBezTo>
                      <a:pt x="1283" y="1446"/>
                      <a:pt x="1283" y="1446"/>
                      <a:pt x="1283" y="1446"/>
                    </a:cubicBezTo>
                    <a:cubicBezTo>
                      <a:pt x="1283" y="1445"/>
                      <a:pt x="1284" y="1445"/>
                      <a:pt x="1285" y="1445"/>
                    </a:cubicBezTo>
                    <a:cubicBezTo>
                      <a:pt x="1285" y="1445"/>
                      <a:pt x="1285" y="1445"/>
                      <a:pt x="1285" y="1446"/>
                    </a:cubicBezTo>
                    <a:cubicBezTo>
                      <a:pt x="1285" y="1447"/>
                      <a:pt x="1284" y="1447"/>
                      <a:pt x="1283" y="1447"/>
                    </a:cubicBezTo>
                    <a:close/>
                    <a:moveTo>
                      <a:pt x="1347" y="1524"/>
                    </a:moveTo>
                    <a:cubicBezTo>
                      <a:pt x="1346" y="1526"/>
                      <a:pt x="1343" y="1526"/>
                      <a:pt x="1342" y="1525"/>
                    </a:cubicBezTo>
                    <a:cubicBezTo>
                      <a:pt x="1340" y="1524"/>
                      <a:pt x="1340" y="1523"/>
                      <a:pt x="1341" y="1521"/>
                    </a:cubicBezTo>
                    <a:cubicBezTo>
                      <a:pt x="1341" y="1520"/>
                      <a:pt x="1342" y="1519"/>
                      <a:pt x="1343" y="1518"/>
                    </a:cubicBezTo>
                    <a:cubicBezTo>
                      <a:pt x="1343" y="1519"/>
                      <a:pt x="1343" y="1519"/>
                      <a:pt x="1343" y="1520"/>
                    </a:cubicBezTo>
                    <a:cubicBezTo>
                      <a:pt x="1344" y="1522"/>
                      <a:pt x="1345" y="1523"/>
                      <a:pt x="1347" y="1522"/>
                    </a:cubicBezTo>
                    <a:cubicBezTo>
                      <a:pt x="1348" y="1522"/>
                      <a:pt x="1348" y="1522"/>
                      <a:pt x="1349" y="1521"/>
                    </a:cubicBezTo>
                    <a:cubicBezTo>
                      <a:pt x="1348" y="1522"/>
                      <a:pt x="1348" y="1523"/>
                      <a:pt x="1347" y="1524"/>
                    </a:cubicBezTo>
                    <a:close/>
                    <a:moveTo>
                      <a:pt x="1364" y="1542"/>
                    </a:moveTo>
                    <a:cubicBezTo>
                      <a:pt x="1364" y="1542"/>
                      <a:pt x="1364" y="1541"/>
                      <a:pt x="1364" y="1541"/>
                    </a:cubicBezTo>
                    <a:cubicBezTo>
                      <a:pt x="1365" y="1541"/>
                      <a:pt x="1366" y="1540"/>
                      <a:pt x="1367" y="1540"/>
                    </a:cubicBezTo>
                    <a:cubicBezTo>
                      <a:pt x="1367" y="1540"/>
                      <a:pt x="1367" y="1541"/>
                      <a:pt x="1367" y="1541"/>
                    </a:cubicBezTo>
                    <a:cubicBezTo>
                      <a:pt x="1367" y="1542"/>
                      <a:pt x="1367" y="1542"/>
                      <a:pt x="1367" y="1542"/>
                    </a:cubicBezTo>
                    <a:cubicBezTo>
                      <a:pt x="1366" y="1542"/>
                      <a:pt x="1365" y="1542"/>
                      <a:pt x="1364" y="1542"/>
                    </a:cubicBezTo>
                    <a:close/>
                    <a:moveTo>
                      <a:pt x="1368" y="1579"/>
                    </a:moveTo>
                    <a:cubicBezTo>
                      <a:pt x="1368" y="1579"/>
                      <a:pt x="1367" y="1579"/>
                      <a:pt x="1367" y="1579"/>
                    </a:cubicBezTo>
                    <a:cubicBezTo>
                      <a:pt x="1366" y="1578"/>
                      <a:pt x="1365" y="1577"/>
                      <a:pt x="1365" y="1575"/>
                    </a:cubicBezTo>
                    <a:cubicBezTo>
                      <a:pt x="1364" y="1574"/>
                      <a:pt x="1364" y="1573"/>
                      <a:pt x="1365" y="1573"/>
                    </a:cubicBezTo>
                    <a:cubicBezTo>
                      <a:pt x="1366" y="1573"/>
                      <a:pt x="1366" y="1573"/>
                      <a:pt x="1367" y="1574"/>
                    </a:cubicBezTo>
                    <a:cubicBezTo>
                      <a:pt x="1367" y="1575"/>
                      <a:pt x="1368" y="1576"/>
                      <a:pt x="1368" y="1578"/>
                    </a:cubicBezTo>
                    <a:cubicBezTo>
                      <a:pt x="1368" y="1578"/>
                      <a:pt x="1368" y="1579"/>
                      <a:pt x="1368" y="1579"/>
                    </a:cubicBezTo>
                    <a:close/>
                    <a:moveTo>
                      <a:pt x="1379" y="1771"/>
                    </a:moveTo>
                    <a:cubicBezTo>
                      <a:pt x="1378" y="1770"/>
                      <a:pt x="1378" y="1770"/>
                      <a:pt x="1378" y="1770"/>
                    </a:cubicBezTo>
                    <a:cubicBezTo>
                      <a:pt x="1379" y="1770"/>
                      <a:pt x="1379" y="1770"/>
                      <a:pt x="1379" y="1770"/>
                    </a:cubicBezTo>
                    <a:lnTo>
                      <a:pt x="1379" y="17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752AF7B0-B016-46D2-879C-302D155D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" y="156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EE708DC0-AD23-4452-94E8-996A1632D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96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60FC121E-B507-4478-A82E-4C14455FE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3" y="68"/>
                <a:ext cx="983" cy="1262"/>
              </a:xfrm>
              <a:custGeom>
                <a:avLst/>
                <a:gdLst>
                  <a:gd name="T0" fmla="*/ 402 w 573"/>
                  <a:gd name="T1" fmla="*/ 497 h 736"/>
                  <a:gd name="T2" fmla="*/ 444 w 573"/>
                  <a:gd name="T3" fmla="*/ 481 h 736"/>
                  <a:gd name="T4" fmla="*/ 421 w 573"/>
                  <a:gd name="T5" fmla="*/ 429 h 736"/>
                  <a:gd name="T6" fmla="*/ 432 w 573"/>
                  <a:gd name="T7" fmla="*/ 415 h 736"/>
                  <a:gd name="T8" fmla="*/ 437 w 573"/>
                  <a:gd name="T9" fmla="*/ 417 h 736"/>
                  <a:gd name="T10" fmla="*/ 468 w 573"/>
                  <a:gd name="T11" fmla="*/ 390 h 736"/>
                  <a:gd name="T12" fmla="*/ 480 w 573"/>
                  <a:gd name="T13" fmla="*/ 344 h 736"/>
                  <a:gd name="T14" fmla="*/ 469 w 573"/>
                  <a:gd name="T15" fmla="*/ 316 h 736"/>
                  <a:gd name="T16" fmla="*/ 491 w 573"/>
                  <a:gd name="T17" fmla="*/ 332 h 736"/>
                  <a:gd name="T18" fmla="*/ 489 w 573"/>
                  <a:gd name="T19" fmla="*/ 275 h 736"/>
                  <a:gd name="T20" fmla="*/ 519 w 573"/>
                  <a:gd name="T21" fmla="*/ 186 h 736"/>
                  <a:gd name="T22" fmla="*/ 541 w 573"/>
                  <a:gd name="T23" fmla="*/ 162 h 736"/>
                  <a:gd name="T24" fmla="*/ 539 w 573"/>
                  <a:gd name="T25" fmla="*/ 110 h 736"/>
                  <a:gd name="T26" fmla="*/ 466 w 573"/>
                  <a:gd name="T27" fmla="*/ 144 h 736"/>
                  <a:gd name="T28" fmla="*/ 480 w 573"/>
                  <a:gd name="T29" fmla="*/ 129 h 736"/>
                  <a:gd name="T30" fmla="*/ 449 w 573"/>
                  <a:gd name="T31" fmla="*/ 112 h 736"/>
                  <a:gd name="T32" fmla="*/ 396 w 573"/>
                  <a:gd name="T33" fmla="*/ 102 h 736"/>
                  <a:gd name="T34" fmla="*/ 508 w 573"/>
                  <a:gd name="T35" fmla="*/ 66 h 736"/>
                  <a:gd name="T36" fmla="*/ 441 w 573"/>
                  <a:gd name="T37" fmla="*/ 35 h 736"/>
                  <a:gd name="T38" fmla="*/ 406 w 573"/>
                  <a:gd name="T39" fmla="*/ 35 h 736"/>
                  <a:gd name="T40" fmla="*/ 374 w 573"/>
                  <a:gd name="T41" fmla="*/ 14 h 736"/>
                  <a:gd name="T42" fmla="*/ 373 w 573"/>
                  <a:gd name="T43" fmla="*/ 18 h 736"/>
                  <a:gd name="T44" fmla="*/ 326 w 573"/>
                  <a:gd name="T45" fmla="*/ 21 h 736"/>
                  <a:gd name="T46" fmla="*/ 300 w 573"/>
                  <a:gd name="T47" fmla="*/ 67 h 736"/>
                  <a:gd name="T48" fmla="*/ 273 w 573"/>
                  <a:gd name="T49" fmla="*/ 46 h 736"/>
                  <a:gd name="T50" fmla="*/ 249 w 573"/>
                  <a:gd name="T51" fmla="*/ 72 h 736"/>
                  <a:gd name="T52" fmla="*/ 235 w 573"/>
                  <a:gd name="T53" fmla="*/ 75 h 736"/>
                  <a:gd name="T54" fmla="*/ 234 w 573"/>
                  <a:gd name="T55" fmla="*/ 74 h 736"/>
                  <a:gd name="T56" fmla="*/ 181 w 573"/>
                  <a:gd name="T57" fmla="*/ 61 h 736"/>
                  <a:gd name="T58" fmla="*/ 151 w 573"/>
                  <a:gd name="T59" fmla="*/ 88 h 736"/>
                  <a:gd name="T60" fmla="*/ 105 w 573"/>
                  <a:gd name="T61" fmla="*/ 131 h 736"/>
                  <a:gd name="T62" fmla="*/ 81 w 573"/>
                  <a:gd name="T63" fmla="*/ 162 h 736"/>
                  <a:gd name="T64" fmla="*/ 18 w 573"/>
                  <a:gd name="T65" fmla="*/ 205 h 736"/>
                  <a:gd name="T66" fmla="*/ 48 w 573"/>
                  <a:gd name="T67" fmla="*/ 220 h 736"/>
                  <a:gd name="T68" fmla="*/ 14 w 573"/>
                  <a:gd name="T69" fmla="*/ 253 h 736"/>
                  <a:gd name="T70" fmla="*/ 64 w 573"/>
                  <a:gd name="T71" fmla="*/ 276 h 736"/>
                  <a:gd name="T72" fmla="*/ 102 w 573"/>
                  <a:gd name="T73" fmla="*/ 342 h 736"/>
                  <a:gd name="T74" fmla="*/ 107 w 573"/>
                  <a:gd name="T75" fmla="*/ 389 h 736"/>
                  <a:gd name="T76" fmla="*/ 102 w 573"/>
                  <a:gd name="T77" fmla="*/ 419 h 736"/>
                  <a:gd name="T78" fmla="*/ 94 w 573"/>
                  <a:gd name="T79" fmla="*/ 440 h 736"/>
                  <a:gd name="T80" fmla="*/ 122 w 573"/>
                  <a:gd name="T81" fmla="*/ 442 h 736"/>
                  <a:gd name="T82" fmla="*/ 128 w 573"/>
                  <a:gd name="T83" fmla="*/ 473 h 736"/>
                  <a:gd name="T84" fmla="*/ 96 w 573"/>
                  <a:gd name="T85" fmla="*/ 472 h 736"/>
                  <a:gd name="T86" fmla="*/ 109 w 573"/>
                  <a:gd name="T87" fmla="*/ 482 h 736"/>
                  <a:gd name="T88" fmla="*/ 128 w 573"/>
                  <a:gd name="T89" fmla="*/ 498 h 736"/>
                  <a:gd name="T90" fmla="*/ 102 w 573"/>
                  <a:gd name="T91" fmla="*/ 534 h 736"/>
                  <a:gd name="T92" fmla="*/ 79 w 573"/>
                  <a:gd name="T93" fmla="*/ 562 h 736"/>
                  <a:gd name="T94" fmla="*/ 85 w 573"/>
                  <a:gd name="T95" fmla="*/ 570 h 736"/>
                  <a:gd name="T96" fmla="*/ 98 w 573"/>
                  <a:gd name="T97" fmla="*/ 626 h 736"/>
                  <a:gd name="T98" fmla="*/ 92 w 573"/>
                  <a:gd name="T99" fmla="*/ 660 h 736"/>
                  <a:gd name="T100" fmla="*/ 101 w 573"/>
                  <a:gd name="T101" fmla="*/ 698 h 736"/>
                  <a:gd name="T102" fmla="*/ 149 w 573"/>
                  <a:gd name="T103" fmla="*/ 733 h 736"/>
                  <a:gd name="T104" fmla="*/ 185 w 573"/>
                  <a:gd name="T105" fmla="*/ 678 h 736"/>
                  <a:gd name="T106" fmla="*/ 212 w 573"/>
                  <a:gd name="T107" fmla="*/ 638 h 736"/>
                  <a:gd name="T108" fmla="*/ 259 w 573"/>
                  <a:gd name="T109" fmla="*/ 608 h 736"/>
                  <a:gd name="T110" fmla="*/ 356 w 573"/>
                  <a:gd name="T111" fmla="*/ 553 h 736"/>
                  <a:gd name="T112" fmla="*/ 507 w 573"/>
                  <a:gd name="T113" fmla="*/ 180 h 736"/>
                  <a:gd name="T114" fmla="*/ 248 w 573"/>
                  <a:gd name="T115" fmla="*/ 605 h 736"/>
                  <a:gd name="T116" fmla="*/ 336 w 573"/>
                  <a:gd name="T117" fmla="*/ 45 h 736"/>
                  <a:gd name="T118" fmla="*/ 381 w 573"/>
                  <a:gd name="T119" fmla="*/ 48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3" h="736">
                    <a:moveTo>
                      <a:pt x="432" y="513"/>
                    </a:moveTo>
                    <a:cubicBezTo>
                      <a:pt x="433" y="512"/>
                      <a:pt x="432" y="511"/>
                      <a:pt x="432" y="510"/>
                    </a:cubicBezTo>
                    <a:cubicBezTo>
                      <a:pt x="432" y="510"/>
                      <a:pt x="432" y="509"/>
                      <a:pt x="431" y="509"/>
                    </a:cubicBezTo>
                    <a:cubicBezTo>
                      <a:pt x="425" y="507"/>
                      <a:pt x="418" y="508"/>
                      <a:pt x="412" y="504"/>
                    </a:cubicBezTo>
                    <a:cubicBezTo>
                      <a:pt x="407" y="501"/>
                      <a:pt x="403" y="502"/>
                      <a:pt x="398" y="504"/>
                    </a:cubicBezTo>
                    <a:cubicBezTo>
                      <a:pt x="397" y="504"/>
                      <a:pt x="396" y="503"/>
                      <a:pt x="395" y="503"/>
                    </a:cubicBezTo>
                    <a:cubicBezTo>
                      <a:pt x="394" y="503"/>
                      <a:pt x="394" y="502"/>
                      <a:pt x="394" y="502"/>
                    </a:cubicBezTo>
                    <a:cubicBezTo>
                      <a:pt x="393" y="501"/>
                      <a:pt x="393" y="500"/>
                      <a:pt x="394" y="499"/>
                    </a:cubicBezTo>
                    <a:cubicBezTo>
                      <a:pt x="396" y="498"/>
                      <a:pt x="399" y="498"/>
                      <a:pt x="402" y="497"/>
                    </a:cubicBezTo>
                    <a:cubicBezTo>
                      <a:pt x="405" y="495"/>
                      <a:pt x="407" y="492"/>
                      <a:pt x="406" y="489"/>
                    </a:cubicBezTo>
                    <a:cubicBezTo>
                      <a:pt x="406" y="486"/>
                      <a:pt x="405" y="482"/>
                      <a:pt x="405" y="479"/>
                    </a:cubicBezTo>
                    <a:cubicBezTo>
                      <a:pt x="405" y="478"/>
                      <a:pt x="407" y="476"/>
                      <a:pt x="408" y="476"/>
                    </a:cubicBezTo>
                    <a:cubicBezTo>
                      <a:pt x="409" y="476"/>
                      <a:pt x="410" y="477"/>
                      <a:pt x="411" y="478"/>
                    </a:cubicBezTo>
                    <a:cubicBezTo>
                      <a:pt x="413" y="484"/>
                      <a:pt x="415" y="490"/>
                      <a:pt x="419" y="496"/>
                    </a:cubicBezTo>
                    <a:cubicBezTo>
                      <a:pt x="422" y="499"/>
                      <a:pt x="425" y="502"/>
                      <a:pt x="430" y="501"/>
                    </a:cubicBezTo>
                    <a:cubicBezTo>
                      <a:pt x="432" y="501"/>
                      <a:pt x="434" y="501"/>
                      <a:pt x="436" y="501"/>
                    </a:cubicBezTo>
                    <a:cubicBezTo>
                      <a:pt x="442" y="501"/>
                      <a:pt x="443" y="501"/>
                      <a:pt x="444" y="495"/>
                    </a:cubicBezTo>
                    <a:cubicBezTo>
                      <a:pt x="444" y="491"/>
                      <a:pt x="443" y="486"/>
                      <a:pt x="444" y="481"/>
                    </a:cubicBezTo>
                    <a:cubicBezTo>
                      <a:pt x="445" y="476"/>
                      <a:pt x="439" y="472"/>
                      <a:pt x="441" y="467"/>
                    </a:cubicBezTo>
                    <a:cubicBezTo>
                      <a:pt x="442" y="465"/>
                      <a:pt x="440" y="464"/>
                      <a:pt x="439" y="462"/>
                    </a:cubicBezTo>
                    <a:cubicBezTo>
                      <a:pt x="436" y="456"/>
                      <a:pt x="432" y="451"/>
                      <a:pt x="426" y="448"/>
                    </a:cubicBezTo>
                    <a:cubicBezTo>
                      <a:pt x="424" y="446"/>
                      <a:pt x="422" y="444"/>
                      <a:pt x="420" y="442"/>
                    </a:cubicBezTo>
                    <a:cubicBezTo>
                      <a:pt x="419" y="441"/>
                      <a:pt x="418" y="440"/>
                      <a:pt x="417" y="438"/>
                    </a:cubicBezTo>
                    <a:cubicBezTo>
                      <a:pt x="416" y="435"/>
                      <a:pt x="416" y="431"/>
                      <a:pt x="415" y="427"/>
                    </a:cubicBezTo>
                    <a:cubicBezTo>
                      <a:pt x="415" y="426"/>
                      <a:pt x="416" y="425"/>
                      <a:pt x="417" y="424"/>
                    </a:cubicBezTo>
                    <a:cubicBezTo>
                      <a:pt x="418" y="424"/>
                      <a:pt x="419" y="424"/>
                      <a:pt x="420" y="425"/>
                    </a:cubicBezTo>
                    <a:cubicBezTo>
                      <a:pt x="420" y="426"/>
                      <a:pt x="421" y="428"/>
                      <a:pt x="421" y="429"/>
                    </a:cubicBezTo>
                    <a:cubicBezTo>
                      <a:pt x="421" y="435"/>
                      <a:pt x="423" y="440"/>
                      <a:pt x="428" y="443"/>
                    </a:cubicBezTo>
                    <a:cubicBezTo>
                      <a:pt x="432" y="445"/>
                      <a:pt x="434" y="448"/>
                      <a:pt x="438" y="449"/>
                    </a:cubicBezTo>
                    <a:cubicBezTo>
                      <a:pt x="440" y="450"/>
                      <a:pt x="442" y="449"/>
                      <a:pt x="442" y="448"/>
                    </a:cubicBezTo>
                    <a:cubicBezTo>
                      <a:pt x="442" y="445"/>
                      <a:pt x="442" y="442"/>
                      <a:pt x="444" y="440"/>
                    </a:cubicBezTo>
                    <a:cubicBezTo>
                      <a:pt x="443" y="437"/>
                      <a:pt x="445" y="435"/>
                      <a:pt x="446" y="433"/>
                    </a:cubicBezTo>
                    <a:cubicBezTo>
                      <a:pt x="448" y="431"/>
                      <a:pt x="447" y="428"/>
                      <a:pt x="445" y="427"/>
                    </a:cubicBezTo>
                    <a:cubicBezTo>
                      <a:pt x="442" y="424"/>
                      <a:pt x="438" y="422"/>
                      <a:pt x="434" y="419"/>
                    </a:cubicBezTo>
                    <a:cubicBezTo>
                      <a:pt x="434" y="418"/>
                      <a:pt x="433" y="417"/>
                      <a:pt x="433" y="415"/>
                    </a:cubicBezTo>
                    <a:cubicBezTo>
                      <a:pt x="433" y="415"/>
                      <a:pt x="433" y="415"/>
                      <a:pt x="432" y="415"/>
                    </a:cubicBezTo>
                    <a:cubicBezTo>
                      <a:pt x="432" y="415"/>
                      <a:pt x="432" y="415"/>
                      <a:pt x="432" y="415"/>
                    </a:cubicBezTo>
                    <a:cubicBezTo>
                      <a:pt x="428" y="414"/>
                      <a:pt x="425" y="412"/>
                      <a:pt x="423" y="410"/>
                    </a:cubicBezTo>
                    <a:cubicBezTo>
                      <a:pt x="422" y="410"/>
                      <a:pt x="422" y="410"/>
                      <a:pt x="423" y="409"/>
                    </a:cubicBezTo>
                    <a:cubicBezTo>
                      <a:pt x="423" y="409"/>
                      <a:pt x="424" y="409"/>
                      <a:pt x="424" y="409"/>
                    </a:cubicBezTo>
                    <a:cubicBezTo>
                      <a:pt x="425" y="409"/>
                      <a:pt x="427" y="408"/>
                      <a:pt x="427" y="409"/>
                    </a:cubicBezTo>
                    <a:cubicBezTo>
                      <a:pt x="429" y="411"/>
                      <a:pt x="430" y="413"/>
                      <a:pt x="432" y="415"/>
                    </a:cubicBezTo>
                    <a:cubicBezTo>
                      <a:pt x="432" y="415"/>
                      <a:pt x="433" y="415"/>
                      <a:pt x="433" y="415"/>
                    </a:cubicBezTo>
                    <a:cubicBezTo>
                      <a:pt x="433" y="415"/>
                      <a:pt x="433" y="415"/>
                      <a:pt x="433" y="415"/>
                    </a:cubicBezTo>
                    <a:cubicBezTo>
                      <a:pt x="434" y="416"/>
                      <a:pt x="436" y="417"/>
                      <a:pt x="437" y="417"/>
                    </a:cubicBezTo>
                    <a:cubicBezTo>
                      <a:pt x="441" y="419"/>
                      <a:pt x="444" y="420"/>
                      <a:pt x="448" y="417"/>
                    </a:cubicBezTo>
                    <a:cubicBezTo>
                      <a:pt x="451" y="415"/>
                      <a:pt x="456" y="414"/>
                      <a:pt x="460" y="413"/>
                    </a:cubicBezTo>
                    <a:cubicBezTo>
                      <a:pt x="461" y="413"/>
                      <a:pt x="463" y="411"/>
                      <a:pt x="464" y="410"/>
                    </a:cubicBezTo>
                    <a:cubicBezTo>
                      <a:pt x="465" y="408"/>
                      <a:pt x="465" y="406"/>
                      <a:pt x="465" y="404"/>
                    </a:cubicBezTo>
                    <a:cubicBezTo>
                      <a:pt x="466" y="401"/>
                      <a:pt x="465" y="399"/>
                      <a:pt x="463" y="399"/>
                    </a:cubicBezTo>
                    <a:cubicBezTo>
                      <a:pt x="458" y="398"/>
                      <a:pt x="455" y="396"/>
                      <a:pt x="451" y="393"/>
                    </a:cubicBezTo>
                    <a:cubicBezTo>
                      <a:pt x="451" y="393"/>
                      <a:pt x="450" y="392"/>
                      <a:pt x="450" y="392"/>
                    </a:cubicBezTo>
                    <a:cubicBezTo>
                      <a:pt x="451" y="390"/>
                      <a:pt x="452" y="390"/>
                      <a:pt x="453" y="391"/>
                    </a:cubicBezTo>
                    <a:cubicBezTo>
                      <a:pt x="458" y="393"/>
                      <a:pt x="463" y="395"/>
                      <a:pt x="468" y="390"/>
                    </a:cubicBezTo>
                    <a:cubicBezTo>
                      <a:pt x="469" y="390"/>
                      <a:pt x="471" y="390"/>
                      <a:pt x="473" y="390"/>
                    </a:cubicBezTo>
                    <a:cubicBezTo>
                      <a:pt x="479" y="389"/>
                      <a:pt x="481" y="380"/>
                      <a:pt x="477" y="377"/>
                    </a:cubicBezTo>
                    <a:cubicBezTo>
                      <a:pt x="475" y="375"/>
                      <a:pt x="473" y="373"/>
                      <a:pt x="473" y="369"/>
                    </a:cubicBezTo>
                    <a:cubicBezTo>
                      <a:pt x="473" y="368"/>
                      <a:pt x="471" y="366"/>
                      <a:pt x="470" y="365"/>
                    </a:cubicBezTo>
                    <a:cubicBezTo>
                      <a:pt x="469" y="364"/>
                      <a:pt x="468" y="364"/>
                      <a:pt x="469" y="362"/>
                    </a:cubicBezTo>
                    <a:cubicBezTo>
                      <a:pt x="469" y="361"/>
                      <a:pt x="470" y="361"/>
                      <a:pt x="471" y="361"/>
                    </a:cubicBezTo>
                    <a:cubicBezTo>
                      <a:pt x="473" y="362"/>
                      <a:pt x="475" y="362"/>
                      <a:pt x="476" y="361"/>
                    </a:cubicBezTo>
                    <a:cubicBezTo>
                      <a:pt x="478" y="360"/>
                      <a:pt x="479" y="358"/>
                      <a:pt x="479" y="356"/>
                    </a:cubicBezTo>
                    <a:cubicBezTo>
                      <a:pt x="480" y="352"/>
                      <a:pt x="480" y="348"/>
                      <a:pt x="480" y="344"/>
                    </a:cubicBezTo>
                    <a:cubicBezTo>
                      <a:pt x="480" y="342"/>
                      <a:pt x="479" y="339"/>
                      <a:pt x="477" y="337"/>
                    </a:cubicBezTo>
                    <a:cubicBezTo>
                      <a:pt x="474" y="334"/>
                      <a:pt x="476" y="333"/>
                      <a:pt x="478" y="331"/>
                    </a:cubicBezTo>
                    <a:cubicBezTo>
                      <a:pt x="479" y="330"/>
                      <a:pt x="478" y="327"/>
                      <a:pt x="477" y="327"/>
                    </a:cubicBezTo>
                    <a:cubicBezTo>
                      <a:pt x="475" y="325"/>
                      <a:pt x="471" y="326"/>
                      <a:pt x="469" y="323"/>
                    </a:cubicBezTo>
                    <a:cubicBezTo>
                      <a:pt x="468" y="322"/>
                      <a:pt x="467" y="322"/>
                      <a:pt x="466" y="322"/>
                    </a:cubicBezTo>
                    <a:cubicBezTo>
                      <a:pt x="464" y="321"/>
                      <a:pt x="463" y="320"/>
                      <a:pt x="463" y="317"/>
                    </a:cubicBezTo>
                    <a:cubicBezTo>
                      <a:pt x="463" y="315"/>
                      <a:pt x="464" y="314"/>
                      <a:pt x="465" y="313"/>
                    </a:cubicBezTo>
                    <a:cubicBezTo>
                      <a:pt x="466" y="314"/>
                      <a:pt x="468" y="315"/>
                      <a:pt x="469" y="316"/>
                    </a:cubicBezTo>
                    <a:cubicBezTo>
                      <a:pt x="469" y="316"/>
                      <a:pt x="469" y="316"/>
                      <a:pt x="469" y="316"/>
                    </a:cubicBezTo>
                    <a:cubicBezTo>
                      <a:pt x="469" y="316"/>
                      <a:pt x="469" y="316"/>
                      <a:pt x="469" y="316"/>
                    </a:cubicBezTo>
                    <a:cubicBezTo>
                      <a:pt x="468" y="314"/>
                      <a:pt x="467" y="313"/>
                      <a:pt x="466" y="312"/>
                    </a:cubicBezTo>
                    <a:cubicBezTo>
                      <a:pt x="465" y="312"/>
                      <a:pt x="465" y="312"/>
                      <a:pt x="465" y="312"/>
                    </a:cubicBezTo>
                    <a:cubicBezTo>
                      <a:pt x="468" y="310"/>
                      <a:pt x="470" y="307"/>
                      <a:pt x="473" y="304"/>
                    </a:cubicBezTo>
                    <a:cubicBezTo>
                      <a:pt x="474" y="303"/>
                      <a:pt x="478" y="303"/>
                      <a:pt x="479" y="304"/>
                    </a:cubicBezTo>
                    <a:cubicBezTo>
                      <a:pt x="480" y="304"/>
                      <a:pt x="480" y="304"/>
                      <a:pt x="481" y="305"/>
                    </a:cubicBezTo>
                    <a:cubicBezTo>
                      <a:pt x="484" y="308"/>
                      <a:pt x="488" y="311"/>
                      <a:pt x="488" y="317"/>
                    </a:cubicBezTo>
                    <a:cubicBezTo>
                      <a:pt x="487" y="322"/>
                      <a:pt x="488" y="327"/>
                      <a:pt x="490" y="331"/>
                    </a:cubicBezTo>
                    <a:cubicBezTo>
                      <a:pt x="490" y="332"/>
                      <a:pt x="491" y="332"/>
                      <a:pt x="491" y="332"/>
                    </a:cubicBezTo>
                    <a:cubicBezTo>
                      <a:pt x="491" y="330"/>
                      <a:pt x="492" y="328"/>
                      <a:pt x="492" y="327"/>
                    </a:cubicBezTo>
                    <a:cubicBezTo>
                      <a:pt x="491" y="321"/>
                      <a:pt x="492" y="315"/>
                      <a:pt x="495" y="310"/>
                    </a:cubicBezTo>
                    <a:cubicBezTo>
                      <a:pt x="498" y="305"/>
                      <a:pt x="499" y="300"/>
                      <a:pt x="499" y="295"/>
                    </a:cubicBezTo>
                    <a:cubicBezTo>
                      <a:pt x="499" y="293"/>
                      <a:pt x="496" y="290"/>
                      <a:pt x="494" y="289"/>
                    </a:cubicBezTo>
                    <a:cubicBezTo>
                      <a:pt x="492" y="288"/>
                      <a:pt x="490" y="289"/>
                      <a:pt x="488" y="288"/>
                    </a:cubicBezTo>
                    <a:cubicBezTo>
                      <a:pt x="486" y="287"/>
                      <a:pt x="485" y="286"/>
                      <a:pt x="484" y="285"/>
                    </a:cubicBezTo>
                    <a:cubicBezTo>
                      <a:pt x="483" y="285"/>
                      <a:pt x="483" y="284"/>
                      <a:pt x="483" y="284"/>
                    </a:cubicBezTo>
                    <a:cubicBezTo>
                      <a:pt x="484" y="283"/>
                      <a:pt x="484" y="282"/>
                      <a:pt x="485" y="282"/>
                    </a:cubicBezTo>
                    <a:cubicBezTo>
                      <a:pt x="491" y="280"/>
                      <a:pt x="492" y="280"/>
                      <a:pt x="489" y="275"/>
                    </a:cubicBezTo>
                    <a:cubicBezTo>
                      <a:pt x="488" y="273"/>
                      <a:pt x="487" y="270"/>
                      <a:pt x="484" y="269"/>
                    </a:cubicBezTo>
                    <a:cubicBezTo>
                      <a:pt x="483" y="267"/>
                      <a:pt x="481" y="266"/>
                      <a:pt x="480" y="264"/>
                    </a:cubicBezTo>
                    <a:cubicBezTo>
                      <a:pt x="480" y="264"/>
                      <a:pt x="480" y="263"/>
                      <a:pt x="480" y="263"/>
                    </a:cubicBezTo>
                    <a:cubicBezTo>
                      <a:pt x="481" y="262"/>
                      <a:pt x="481" y="262"/>
                      <a:pt x="482" y="262"/>
                    </a:cubicBezTo>
                    <a:cubicBezTo>
                      <a:pt x="486" y="264"/>
                      <a:pt x="489" y="262"/>
                      <a:pt x="490" y="258"/>
                    </a:cubicBezTo>
                    <a:cubicBezTo>
                      <a:pt x="492" y="252"/>
                      <a:pt x="495" y="247"/>
                      <a:pt x="495" y="240"/>
                    </a:cubicBezTo>
                    <a:cubicBezTo>
                      <a:pt x="496" y="225"/>
                      <a:pt x="501" y="213"/>
                      <a:pt x="511" y="201"/>
                    </a:cubicBezTo>
                    <a:cubicBezTo>
                      <a:pt x="514" y="198"/>
                      <a:pt x="516" y="194"/>
                      <a:pt x="519" y="191"/>
                    </a:cubicBezTo>
                    <a:cubicBezTo>
                      <a:pt x="520" y="189"/>
                      <a:pt x="520" y="188"/>
                      <a:pt x="519" y="186"/>
                    </a:cubicBezTo>
                    <a:cubicBezTo>
                      <a:pt x="518" y="182"/>
                      <a:pt x="518" y="182"/>
                      <a:pt x="522" y="181"/>
                    </a:cubicBezTo>
                    <a:cubicBezTo>
                      <a:pt x="527" y="180"/>
                      <a:pt x="530" y="177"/>
                      <a:pt x="532" y="174"/>
                    </a:cubicBezTo>
                    <a:cubicBezTo>
                      <a:pt x="533" y="172"/>
                      <a:pt x="532" y="168"/>
                      <a:pt x="531" y="168"/>
                    </a:cubicBezTo>
                    <a:cubicBezTo>
                      <a:pt x="529" y="167"/>
                      <a:pt x="528" y="166"/>
                      <a:pt x="526" y="166"/>
                    </a:cubicBezTo>
                    <a:cubicBezTo>
                      <a:pt x="524" y="166"/>
                      <a:pt x="522" y="166"/>
                      <a:pt x="519" y="165"/>
                    </a:cubicBezTo>
                    <a:cubicBezTo>
                      <a:pt x="519" y="165"/>
                      <a:pt x="519" y="165"/>
                      <a:pt x="519" y="164"/>
                    </a:cubicBezTo>
                    <a:cubicBezTo>
                      <a:pt x="519" y="164"/>
                      <a:pt x="520" y="162"/>
                      <a:pt x="520" y="162"/>
                    </a:cubicBezTo>
                    <a:cubicBezTo>
                      <a:pt x="523" y="161"/>
                      <a:pt x="526" y="162"/>
                      <a:pt x="528" y="163"/>
                    </a:cubicBezTo>
                    <a:cubicBezTo>
                      <a:pt x="533" y="165"/>
                      <a:pt x="537" y="164"/>
                      <a:pt x="541" y="162"/>
                    </a:cubicBezTo>
                    <a:cubicBezTo>
                      <a:pt x="543" y="161"/>
                      <a:pt x="544" y="160"/>
                      <a:pt x="545" y="159"/>
                    </a:cubicBezTo>
                    <a:cubicBezTo>
                      <a:pt x="547" y="158"/>
                      <a:pt x="547" y="157"/>
                      <a:pt x="547" y="155"/>
                    </a:cubicBezTo>
                    <a:cubicBezTo>
                      <a:pt x="547" y="154"/>
                      <a:pt x="547" y="153"/>
                      <a:pt x="546" y="152"/>
                    </a:cubicBezTo>
                    <a:cubicBezTo>
                      <a:pt x="546" y="150"/>
                      <a:pt x="547" y="148"/>
                      <a:pt x="549" y="148"/>
                    </a:cubicBezTo>
                    <a:cubicBezTo>
                      <a:pt x="553" y="149"/>
                      <a:pt x="557" y="149"/>
                      <a:pt x="560" y="145"/>
                    </a:cubicBezTo>
                    <a:cubicBezTo>
                      <a:pt x="561" y="143"/>
                      <a:pt x="563" y="142"/>
                      <a:pt x="565" y="141"/>
                    </a:cubicBezTo>
                    <a:cubicBezTo>
                      <a:pt x="573" y="135"/>
                      <a:pt x="573" y="131"/>
                      <a:pt x="566" y="123"/>
                    </a:cubicBezTo>
                    <a:cubicBezTo>
                      <a:pt x="566" y="122"/>
                      <a:pt x="565" y="122"/>
                      <a:pt x="564" y="121"/>
                    </a:cubicBezTo>
                    <a:cubicBezTo>
                      <a:pt x="558" y="113"/>
                      <a:pt x="549" y="110"/>
                      <a:pt x="539" y="110"/>
                    </a:cubicBezTo>
                    <a:cubicBezTo>
                      <a:pt x="534" y="110"/>
                      <a:pt x="528" y="112"/>
                      <a:pt x="523" y="113"/>
                    </a:cubicBezTo>
                    <a:cubicBezTo>
                      <a:pt x="522" y="113"/>
                      <a:pt x="522" y="115"/>
                      <a:pt x="521" y="116"/>
                    </a:cubicBezTo>
                    <a:cubicBezTo>
                      <a:pt x="520" y="117"/>
                      <a:pt x="520" y="119"/>
                      <a:pt x="520" y="120"/>
                    </a:cubicBezTo>
                    <a:cubicBezTo>
                      <a:pt x="519" y="122"/>
                      <a:pt x="517" y="123"/>
                      <a:pt x="514" y="122"/>
                    </a:cubicBezTo>
                    <a:cubicBezTo>
                      <a:pt x="512" y="122"/>
                      <a:pt x="510" y="121"/>
                      <a:pt x="508" y="120"/>
                    </a:cubicBezTo>
                    <a:cubicBezTo>
                      <a:pt x="507" y="118"/>
                      <a:pt x="505" y="119"/>
                      <a:pt x="504" y="120"/>
                    </a:cubicBezTo>
                    <a:cubicBezTo>
                      <a:pt x="499" y="130"/>
                      <a:pt x="490" y="134"/>
                      <a:pt x="481" y="137"/>
                    </a:cubicBezTo>
                    <a:cubicBezTo>
                      <a:pt x="476" y="139"/>
                      <a:pt x="471" y="140"/>
                      <a:pt x="466" y="143"/>
                    </a:cubicBezTo>
                    <a:cubicBezTo>
                      <a:pt x="466" y="144"/>
                      <a:pt x="466" y="144"/>
                      <a:pt x="466" y="144"/>
                    </a:cubicBezTo>
                    <a:cubicBezTo>
                      <a:pt x="465" y="145"/>
                      <a:pt x="464" y="146"/>
                      <a:pt x="463" y="147"/>
                    </a:cubicBezTo>
                    <a:cubicBezTo>
                      <a:pt x="462" y="148"/>
                      <a:pt x="460" y="149"/>
                      <a:pt x="459" y="150"/>
                    </a:cubicBezTo>
                    <a:cubicBezTo>
                      <a:pt x="458" y="151"/>
                      <a:pt x="458" y="151"/>
                      <a:pt x="458" y="151"/>
                    </a:cubicBezTo>
                    <a:cubicBezTo>
                      <a:pt x="459" y="150"/>
                      <a:pt x="459" y="150"/>
                      <a:pt x="459" y="150"/>
                    </a:cubicBezTo>
                    <a:cubicBezTo>
                      <a:pt x="460" y="149"/>
                      <a:pt x="461" y="148"/>
                      <a:pt x="462" y="147"/>
                    </a:cubicBezTo>
                    <a:cubicBezTo>
                      <a:pt x="463" y="146"/>
                      <a:pt x="465" y="145"/>
                      <a:pt x="466" y="144"/>
                    </a:cubicBezTo>
                    <a:cubicBezTo>
                      <a:pt x="466" y="144"/>
                      <a:pt x="466" y="143"/>
                      <a:pt x="466" y="143"/>
                    </a:cubicBezTo>
                    <a:cubicBezTo>
                      <a:pt x="467" y="142"/>
                      <a:pt x="467" y="140"/>
                      <a:pt x="467" y="139"/>
                    </a:cubicBezTo>
                    <a:cubicBezTo>
                      <a:pt x="471" y="135"/>
                      <a:pt x="474" y="131"/>
                      <a:pt x="480" y="129"/>
                    </a:cubicBezTo>
                    <a:cubicBezTo>
                      <a:pt x="486" y="127"/>
                      <a:pt x="490" y="123"/>
                      <a:pt x="492" y="117"/>
                    </a:cubicBezTo>
                    <a:cubicBezTo>
                      <a:pt x="493" y="115"/>
                      <a:pt x="494" y="114"/>
                      <a:pt x="494" y="112"/>
                    </a:cubicBezTo>
                    <a:cubicBezTo>
                      <a:pt x="499" y="99"/>
                      <a:pt x="493" y="97"/>
                      <a:pt x="483" y="98"/>
                    </a:cubicBezTo>
                    <a:cubicBezTo>
                      <a:pt x="483" y="98"/>
                      <a:pt x="482" y="98"/>
                      <a:pt x="482" y="98"/>
                    </a:cubicBezTo>
                    <a:cubicBezTo>
                      <a:pt x="481" y="98"/>
                      <a:pt x="479" y="99"/>
                      <a:pt x="479" y="100"/>
                    </a:cubicBezTo>
                    <a:cubicBezTo>
                      <a:pt x="478" y="102"/>
                      <a:pt x="477" y="105"/>
                      <a:pt x="476" y="108"/>
                    </a:cubicBezTo>
                    <a:cubicBezTo>
                      <a:pt x="475" y="111"/>
                      <a:pt x="472" y="113"/>
                      <a:pt x="469" y="113"/>
                    </a:cubicBezTo>
                    <a:cubicBezTo>
                      <a:pt x="468" y="113"/>
                      <a:pt x="467" y="113"/>
                      <a:pt x="467" y="113"/>
                    </a:cubicBezTo>
                    <a:cubicBezTo>
                      <a:pt x="461" y="110"/>
                      <a:pt x="455" y="112"/>
                      <a:pt x="449" y="112"/>
                    </a:cubicBezTo>
                    <a:cubicBezTo>
                      <a:pt x="449" y="112"/>
                      <a:pt x="448" y="112"/>
                      <a:pt x="448" y="111"/>
                    </a:cubicBezTo>
                    <a:cubicBezTo>
                      <a:pt x="448" y="111"/>
                      <a:pt x="449" y="110"/>
                      <a:pt x="449" y="110"/>
                    </a:cubicBezTo>
                    <a:cubicBezTo>
                      <a:pt x="452" y="109"/>
                      <a:pt x="455" y="108"/>
                      <a:pt x="458" y="106"/>
                    </a:cubicBezTo>
                    <a:cubicBezTo>
                      <a:pt x="461" y="105"/>
                      <a:pt x="462" y="103"/>
                      <a:pt x="463" y="100"/>
                    </a:cubicBezTo>
                    <a:cubicBezTo>
                      <a:pt x="464" y="99"/>
                      <a:pt x="463" y="95"/>
                      <a:pt x="461" y="95"/>
                    </a:cubicBezTo>
                    <a:cubicBezTo>
                      <a:pt x="457" y="94"/>
                      <a:pt x="453" y="93"/>
                      <a:pt x="450" y="92"/>
                    </a:cubicBezTo>
                    <a:cubicBezTo>
                      <a:pt x="433" y="89"/>
                      <a:pt x="427" y="90"/>
                      <a:pt x="411" y="96"/>
                    </a:cubicBezTo>
                    <a:cubicBezTo>
                      <a:pt x="409" y="97"/>
                      <a:pt x="407" y="98"/>
                      <a:pt x="405" y="99"/>
                    </a:cubicBezTo>
                    <a:cubicBezTo>
                      <a:pt x="402" y="100"/>
                      <a:pt x="399" y="101"/>
                      <a:pt x="396" y="102"/>
                    </a:cubicBezTo>
                    <a:cubicBezTo>
                      <a:pt x="395" y="102"/>
                      <a:pt x="394" y="101"/>
                      <a:pt x="394" y="100"/>
                    </a:cubicBezTo>
                    <a:cubicBezTo>
                      <a:pt x="394" y="100"/>
                      <a:pt x="394" y="99"/>
                      <a:pt x="394" y="98"/>
                    </a:cubicBezTo>
                    <a:cubicBezTo>
                      <a:pt x="396" y="97"/>
                      <a:pt x="398" y="96"/>
                      <a:pt x="400" y="95"/>
                    </a:cubicBezTo>
                    <a:cubicBezTo>
                      <a:pt x="406" y="93"/>
                      <a:pt x="411" y="91"/>
                      <a:pt x="417" y="89"/>
                    </a:cubicBezTo>
                    <a:cubicBezTo>
                      <a:pt x="427" y="84"/>
                      <a:pt x="437" y="83"/>
                      <a:pt x="447" y="86"/>
                    </a:cubicBezTo>
                    <a:cubicBezTo>
                      <a:pt x="454" y="89"/>
                      <a:pt x="462" y="89"/>
                      <a:pt x="469" y="88"/>
                    </a:cubicBezTo>
                    <a:cubicBezTo>
                      <a:pt x="475" y="87"/>
                      <a:pt x="482" y="86"/>
                      <a:pt x="488" y="85"/>
                    </a:cubicBezTo>
                    <a:cubicBezTo>
                      <a:pt x="496" y="85"/>
                      <a:pt x="501" y="80"/>
                      <a:pt x="507" y="76"/>
                    </a:cubicBezTo>
                    <a:cubicBezTo>
                      <a:pt x="510" y="74"/>
                      <a:pt x="510" y="68"/>
                      <a:pt x="508" y="66"/>
                    </a:cubicBezTo>
                    <a:cubicBezTo>
                      <a:pt x="504" y="63"/>
                      <a:pt x="500" y="60"/>
                      <a:pt x="496" y="57"/>
                    </a:cubicBezTo>
                    <a:cubicBezTo>
                      <a:pt x="489" y="52"/>
                      <a:pt x="482" y="50"/>
                      <a:pt x="474" y="54"/>
                    </a:cubicBezTo>
                    <a:cubicBezTo>
                      <a:pt x="473" y="54"/>
                      <a:pt x="472" y="54"/>
                      <a:pt x="471" y="54"/>
                    </a:cubicBezTo>
                    <a:cubicBezTo>
                      <a:pt x="470" y="54"/>
                      <a:pt x="470" y="54"/>
                      <a:pt x="470" y="53"/>
                    </a:cubicBezTo>
                    <a:cubicBezTo>
                      <a:pt x="470" y="53"/>
                      <a:pt x="470" y="52"/>
                      <a:pt x="470" y="52"/>
                    </a:cubicBezTo>
                    <a:cubicBezTo>
                      <a:pt x="472" y="51"/>
                      <a:pt x="473" y="51"/>
                      <a:pt x="475" y="50"/>
                    </a:cubicBezTo>
                    <a:cubicBezTo>
                      <a:pt x="479" y="48"/>
                      <a:pt x="480" y="43"/>
                      <a:pt x="477" y="39"/>
                    </a:cubicBezTo>
                    <a:cubicBezTo>
                      <a:pt x="476" y="37"/>
                      <a:pt x="473" y="35"/>
                      <a:pt x="472" y="36"/>
                    </a:cubicBezTo>
                    <a:cubicBezTo>
                      <a:pt x="462" y="39"/>
                      <a:pt x="452" y="39"/>
                      <a:pt x="441" y="35"/>
                    </a:cubicBezTo>
                    <a:cubicBezTo>
                      <a:pt x="438" y="34"/>
                      <a:pt x="435" y="34"/>
                      <a:pt x="432" y="34"/>
                    </a:cubicBezTo>
                    <a:cubicBezTo>
                      <a:pt x="428" y="34"/>
                      <a:pt x="424" y="35"/>
                      <a:pt x="420" y="36"/>
                    </a:cubicBezTo>
                    <a:cubicBezTo>
                      <a:pt x="415" y="37"/>
                      <a:pt x="410" y="38"/>
                      <a:pt x="404" y="37"/>
                    </a:cubicBezTo>
                    <a:cubicBezTo>
                      <a:pt x="400" y="36"/>
                      <a:pt x="397" y="37"/>
                      <a:pt x="393" y="40"/>
                    </a:cubicBezTo>
                    <a:cubicBezTo>
                      <a:pt x="392" y="40"/>
                      <a:pt x="390" y="40"/>
                      <a:pt x="388" y="41"/>
                    </a:cubicBezTo>
                    <a:cubicBezTo>
                      <a:pt x="388" y="41"/>
                      <a:pt x="387" y="40"/>
                      <a:pt x="387" y="40"/>
                    </a:cubicBezTo>
                    <a:cubicBezTo>
                      <a:pt x="387" y="39"/>
                      <a:pt x="387" y="39"/>
                      <a:pt x="387" y="39"/>
                    </a:cubicBezTo>
                    <a:cubicBezTo>
                      <a:pt x="389" y="37"/>
                      <a:pt x="391" y="36"/>
                      <a:pt x="393" y="36"/>
                    </a:cubicBezTo>
                    <a:cubicBezTo>
                      <a:pt x="397" y="35"/>
                      <a:pt x="402" y="36"/>
                      <a:pt x="406" y="35"/>
                    </a:cubicBezTo>
                    <a:cubicBezTo>
                      <a:pt x="414" y="32"/>
                      <a:pt x="422" y="32"/>
                      <a:pt x="431" y="31"/>
                    </a:cubicBezTo>
                    <a:cubicBezTo>
                      <a:pt x="437" y="31"/>
                      <a:pt x="444" y="31"/>
                      <a:pt x="450" y="33"/>
                    </a:cubicBezTo>
                    <a:cubicBezTo>
                      <a:pt x="456" y="35"/>
                      <a:pt x="462" y="33"/>
                      <a:pt x="467" y="30"/>
                    </a:cubicBezTo>
                    <a:cubicBezTo>
                      <a:pt x="468" y="29"/>
                      <a:pt x="468" y="27"/>
                      <a:pt x="468" y="27"/>
                    </a:cubicBezTo>
                    <a:cubicBezTo>
                      <a:pt x="464" y="21"/>
                      <a:pt x="459" y="17"/>
                      <a:pt x="452" y="15"/>
                    </a:cubicBezTo>
                    <a:cubicBezTo>
                      <a:pt x="441" y="12"/>
                      <a:pt x="429" y="8"/>
                      <a:pt x="418" y="4"/>
                    </a:cubicBezTo>
                    <a:cubicBezTo>
                      <a:pt x="413" y="3"/>
                      <a:pt x="407" y="2"/>
                      <a:pt x="402" y="1"/>
                    </a:cubicBezTo>
                    <a:cubicBezTo>
                      <a:pt x="396" y="0"/>
                      <a:pt x="390" y="4"/>
                      <a:pt x="384" y="3"/>
                    </a:cubicBezTo>
                    <a:cubicBezTo>
                      <a:pt x="379" y="5"/>
                      <a:pt x="377" y="10"/>
                      <a:pt x="374" y="14"/>
                    </a:cubicBezTo>
                    <a:cubicBezTo>
                      <a:pt x="374" y="14"/>
                      <a:pt x="373" y="14"/>
                      <a:pt x="373" y="15"/>
                    </a:cubicBezTo>
                    <a:cubicBezTo>
                      <a:pt x="373" y="15"/>
                      <a:pt x="373" y="15"/>
                      <a:pt x="373" y="15"/>
                    </a:cubicBezTo>
                    <a:cubicBezTo>
                      <a:pt x="373" y="15"/>
                      <a:pt x="373" y="15"/>
                      <a:pt x="373" y="15"/>
                    </a:cubicBezTo>
                    <a:cubicBezTo>
                      <a:pt x="373" y="15"/>
                      <a:pt x="373" y="15"/>
                      <a:pt x="373" y="15"/>
                    </a:cubicBezTo>
                    <a:cubicBezTo>
                      <a:pt x="373" y="16"/>
                      <a:pt x="373" y="17"/>
                      <a:pt x="373" y="18"/>
                    </a:cubicBezTo>
                    <a:cubicBezTo>
                      <a:pt x="373" y="18"/>
                      <a:pt x="373" y="18"/>
                      <a:pt x="373" y="18"/>
                    </a:cubicBezTo>
                    <a:cubicBezTo>
                      <a:pt x="374" y="19"/>
                      <a:pt x="374" y="19"/>
                      <a:pt x="374" y="19"/>
                    </a:cubicBezTo>
                    <a:cubicBezTo>
                      <a:pt x="373" y="18"/>
                      <a:pt x="373" y="18"/>
                      <a:pt x="373" y="18"/>
                    </a:cubicBezTo>
                    <a:cubicBezTo>
                      <a:pt x="373" y="18"/>
                      <a:pt x="373" y="18"/>
                      <a:pt x="373" y="18"/>
                    </a:cubicBezTo>
                    <a:cubicBezTo>
                      <a:pt x="369" y="18"/>
                      <a:pt x="366" y="16"/>
                      <a:pt x="363" y="14"/>
                    </a:cubicBezTo>
                    <a:cubicBezTo>
                      <a:pt x="362" y="13"/>
                      <a:pt x="361" y="13"/>
                      <a:pt x="360" y="14"/>
                    </a:cubicBezTo>
                    <a:cubicBezTo>
                      <a:pt x="360" y="15"/>
                      <a:pt x="359" y="15"/>
                      <a:pt x="359" y="16"/>
                    </a:cubicBezTo>
                    <a:cubicBezTo>
                      <a:pt x="360" y="17"/>
                      <a:pt x="360" y="19"/>
                      <a:pt x="361" y="21"/>
                    </a:cubicBezTo>
                    <a:cubicBezTo>
                      <a:pt x="361" y="22"/>
                      <a:pt x="361" y="23"/>
                      <a:pt x="360" y="23"/>
                    </a:cubicBezTo>
                    <a:cubicBezTo>
                      <a:pt x="359" y="24"/>
                      <a:pt x="358" y="24"/>
                      <a:pt x="357" y="24"/>
                    </a:cubicBezTo>
                    <a:cubicBezTo>
                      <a:pt x="352" y="22"/>
                      <a:pt x="348" y="20"/>
                      <a:pt x="344" y="17"/>
                    </a:cubicBezTo>
                    <a:cubicBezTo>
                      <a:pt x="341" y="15"/>
                      <a:pt x="338" y="15"/>
                      <a:pt x="335" y="17"/>
                    </a:cubicBezTo>
                    <a:cubicBezTo>
                      <a:pt x="332" y="19"/>
                      <a:pt x="329" y="21"/>
                      <a:pt x="326" y="21"/>
                    </a:cubicBezTo>
                    <a:cubicBezTo>
                      <a:pt x="324" y="20"/>
                      <a:pt x="323" y="22"/>
                      <a:pt x="323" y="24"/>
                    </a:cubicBezTo>
                    <a:cubicBezTo>
                      <a:pt x="322" y="27"/>
                      <a:pt x="322" y="31"/>
                      <a:pt x="322" y="35"/>
                    </a:cubicBezTo>
                    <a:cubicBezTo>
                      <a:pt x="322" y="37"/>
                      <a:pt x="321" y="39"/>
                      <a:pt x="319" y="40"/>
                    </a:cubicBezTo>
                    <a:cubicBezTo>
                      <a:pt x="317" y="42"/>
                      <a:pt x="316" y="44"/>
                      <a:pt x="314" y="45"/>
                    </a:cubicBezTo>
                    <a:cubicBezTo>
                      <a:pt x="314" y="46"/>
                      <a:pt x="312" y="46"/>
                      <a:pt x="312" y="46"/>
                    </a:cubicBezTo>
                    <a:cubicBezTo>
                      <a:pt x="308" y="44"/>
                      <a:pt x="305" y="42"/>
                      <a:pt x="301" y="42"/>
                    </a:cubicBezTo>
                    <a:cubicBezTo>
                      <a:pt x="300" y="42"/>
                      <a:pt x="297" y="44"/>
                      <a:pt x="297" y="45"/>
                    </a:cubicBezTo>
                    <a:cubicBezTo>
                      <a:pt x="297" y="46"/>
                      <a:pt x="297" y="48"/>
                      <a:pt x="297" y="50"/>
                    </a:cubicBezTo>
                    <a:cubicBezTo>
                      <a:pt x="298" y="56"/>
                      <a:pt x="299" y="62"/>
                      <a:pt x="300" y="67"/>
                    </a:cubicBezTo>
                    <a:cubicBezTo>
                      <a:pt x="302" y="75"/>
                      <a:pt x="302" y="83"/>
                      <a:pt x="306" y="90"/>
                    </a:cubicBezTo>
                    <a:cubicBezTo>
                      <a:pt x="307" y="91"/>
                      <a:pt x="305" y="93"/>
                      <a:pt x="303" y="92"/>
                    </a:cubicBezTo>
                    <a:cubicBezTo>
                      <a:pt x="301" y="92"/>
                      <a:pt x="298" y="93"/>
                      <a:pt x="297" y="89"/>
                    </a:cubicBezTo>
                    <a:cubicBezTo>
                      <a:pt x="296" y="86"/>
                      <a:pt x="294" y="84"/>
                      <a:pt x="291" y="83"/>
                    </a:cubicBezTo>
                    <a:cubicBezTo>
                      <a:pt x="290" y="83"/>
                      <a:pt x="291" y="83"/>
                      <a:pt x="292" y="82"/>
                    </a:cubicBezTo>
                    <a:cubicBezTo>
                      <a:pt x="295" y="79"/>
                      <a:pt x="295" y="77"/>
                      <a:pt x="293" y="75"/>
                    </a:cubicBezTo>
                    <a:cubicBezTo>
                      <a:pt x="290" y="73"/>
                      <a:pt x="288" y="72"/>
                      <a:pt x="287" y="68"/>
                    </a:cubicBezTo>
                    <a:cubicBezTo>
                      <a:pt x="285" y="63"/>
                      <a:pt x="283" y="58"/>
                      <a:pt x="280" y="53"/>
                    </a:cubicBezTo>
                    <a:cubicBezTo>
                      <a:pt x="279" y="50"/>
                      <a:pt x="276" y="48"/>
                      <a:pt x="273" y="46"/>
                    </a:cubicBezTo>
                    <a:cubicBezTo>
                      <a:pt x="271" y="45"/>
                      <a:pt x="267" y="46"/>
                      <a:pt x="266" y="48"/>
                    </a:cubicBezTo>
                    <a:cubicBezTo>
                      <a:pt x="266" y="49"/>
                      <a:pt x="266" y="50"/>
                      <a:pt x="265" y="51"/>
                    </a:cubicBezTo>
                    <a:cubicBezTo>
                      <a:pt x="263" y="58"/>
                      <a:pt x="263" y="64"/>
                      <a:pt x="263" y="71"/>
                    </a:cubicBezTo>
                    <a:cubicBezTo>
                      <a:pt x="264" y="73"/>
                      <a:pt x="263" y="76"/>
                      <a:pt x="262" y="79"/>
                    </a:cubicBezTo>
                    <a:cubicBezTo>
                      <a:pt x="260" y="81"/>
                      <a:pt x="257" y="80"/>
                      <a:pt x="254" y="80"/>
                    </a:cubicBezTo>
                    <a:cubicBezTo>
                      <a:pt x="254" y="79"/>
                      <a:pt x="253" y="79"/>
                      <a:pt x="253" y="80"/>
                    </a:cubicBezTo>
                    <a:cubicBezTo>
                      <a:pt x="252" y="80"/>
                      <a:pt x="251" y="81"/>
                      <a:pt x="250" y="81"/>
                    </a:cubicBezTo>
                    <a:cubicBezTo>
                      <a:pt x="249" y="82"/>
                      <a:pt x="248" y="81"/>
                      <a:pt x="247" y="79"/>
                    </a:cubicBezTo>
                    <a:cubicBezTo>
                      <a:pt x="246" y="76"/>
                      <a:pt x="250" y="74"/>
                      <a:pt x="249" y="72"/>
                    </a:cubicBezTo>
                    <a:cubicBezTo>
                      <a:pt x="247" y="66"/>
                      <a:pt x="248" y="61"/>
                      <a:pt x="248" y="55"/>
                    </a:cubicBezTo>
                    <a:cubicBezTo>
                      <a:pt x="248" y="54"/>
                      <a:pt x="247" y="52"/>
                      <a:pt x="246" y="51"/>
                    </a:cubicBezTo>
                    <a:cubicBezTo>
                      <a:pt x="246" y="50"/>
                      <a:pt x="245" y="50"/>
                      <a:pt x="245" y="50"/>
                    </a:cubicBezTo>
                    <a:cubicBezTo>
                      <a:pt x="244" y="50"/>
                      <a:pt x="243" y="50"/>
                      <a:pt x="242" y="51"/>
                    </a:cubicBezTo>
                    <a:cubicBezTo>
                      <a:pt x="240" y="53"/>
                      <a:pt x="241" y="56"/>
                      <a:pt x="240" y="59"/>
                    </a:cubicBezTo>
                    <a:cubicBezTo>
                      <a:pt x="240" y="61"/>
                      <a:pt x="241" y="64"/>
                      <a:pt x="240" y="67"/>
                    </a:cubicBezTo>
                    <a:cubicBezTo>
                      <a:pt x="239" y="69"/>
                      <a:pt x="237" y="71"/>
                      <a:pt x="235" y="73"/>
                    </a:cubicBezTo>
                    <a:cubicBezTo>
                      <a:pt x="235" y="73"/>
                      <a:pt x="235" y="74"/>
                      <a:pt x="234" y="74"/>
                    </a:cubicBezTo>
                    <a:cubicBezTo>
                      <a:pt x="234" y="74"/>
                      <a:pt x="235" y="74"/>
                      <a:pt x="235" y="75"/>
                    </a:cubicBezTo>
                    <a:cubicBezTo>
                      <a:pt x="233" y="76"/>
                      <a:pt x="232" y="77"/>
                      <a:pt x="231" y="77"/>
                    </a:cubicBezTo>
                    <a:cubicBezTo>
                      <a:pt x="230" y="79"/>
                      <a:pt x="228" y="80"/>
                      <a:pt x="227" y="81"/>
                    </a:cubicBezTo>
                    <a:cubicBezTo>
                      <a:pt x="227" y="81"/>
                      <a:pt x="227" y="82"/>
                      <a:pt x="227" y="82"/>
                    </a:cubicBezTo>
                    <a:cubicBezTo>
                      <a:pt x="227" y="82"/>
                      <a:pt x="226" y="83"/>
                      <a:pt x="226" y="83"/>
                    </a:cubicBezTo>
                    <a:cubicBezTo>
                      <a:pt x="226" y="83"/>
                      <a:pt x="226" y="82"/>
                      <a:pt x="227" y="82"/>
                    </a:cubicBezTo>
                    <a:cubicBezTo>
                      <a:pt x="227" y="81"/>
                      <a:pt x="227" y="81"/>
                      <a:pt x="227" y="81"/>
                    </a:cubicBezTo>
                    <a:cubicBezTo>
                      <a:pt x="228" y="80"/>
                      <a:pt x="229" y="78"/>
                      <a:pt x="231" y="77"/>
                    </a:cubicBezTo>
                    <a:cubicBezTo>
                      <a:pt x="232" y="76"/>
                      <a:pt x="233" y="75"/>
                      <a:pt x="234" y="74"/>
                    </a:cubicBezTo>
                    <a:cubicBezTo>
                      <a:pt x="234" y="74"/>
                      <a:pt x="234" y="74"/>
                      <a:pt x="234" y="74"/>
                    </a:cubicBezTo>
                    <a:cubicBezTo>
                      <a:pt x="233" y="72"/>
                      <a:pt x="233" y="70"/>
                      <a:pt x="233" y="68"/>
                    </a:cubicBezTo>
                    <a:cubicBezTo>
                      <a:pt x="235" y="65"/>
                      <a:pt x="236" y="61"/>
                      <a:pt x="237" y="58"/>
                    </a:cubicBezTo>
                    <a:cubicBezTo>
                      <a:pt x="238" y="54"/>
                      <a:pt x="239" y="50"/>
                      <a:pt x="238" y="46"/>
                    </a:cubicBezTo>
                    <a:cubicBezTo>
                      <a:pt x="237" y="44"/>
                      <a:pt x="235" y="42"/>
                      <a:pt x="233" y="43"/>
                    </a:cubicBezTo>
                    <a:cubicBezTo>
                      <a:pt x="230" y="43"/>
                      <a:pt x="227" y="43"/>
                      <a:pt x="225" y="45"/>
                    </a:cubicBezTo>
                    <a:cubicBezTo>
                      <a:pt x="220" y="47"/>
                      <a:pt x="215" y="47"/>
                      <a:pt x="209" y="48"/>
                    </a:cubicBezTo>
                    <a:cubicBezTo>
                      <a:pt x="201" y="50"/>
                      <a:pt x="194" y="50"/>
                      <a:pt x="186" y="51"/>
                    </a:cubicBezTo>
                    <a:cubicBezTo>
                      <a:pt x="183" y="51"/>
                      <a:pt x="181" y="53"/>
                      <a:pt x="181" y="56"/>
                    </a:cubicBezTo>
                    <a:cubicBezTo>
                      <a:pt x="181" y="58"/>
                      <a:pt x="182" y="59"/>
                      <a:pt x="181" y="61"/>
                    </a:cubicBezTo>
                    <a:cubicBezTo>
                      <a:pt x="181" y="61"/>
                      <a:pt x="181" y="62"/>
                      <a:pt x="181" y="62"/>
                    </a:cubicBezTo>
                    <a:cubicBezTo>
                      <a:pt x="180" y="62"/>
                      <a:pt x="179" y="62"/>
                      <a:pt x="179" y="62"/>
                    </a:cubicBezTo>
                    <a:cubicBezTo>
                      <a:pt x="178" y="60"/>
                      <a:pt x="177" y="58"/>
                      <a:pt x="175" y="57"/>
                    </a:cubicBezTo>
                    <a:cubicBezTo>
                      <a:pt x="172" y="55"/>
                      <a:pt x="170" y="57"/>
                      <a:pt x="167" y="58"/>
                    </a:cubicBezTo>
                    <a:cubicBezTo>
                      <a:pt x="165" y="59"/>
                      <a:pt x="163" y="61"/>
                      <a:pt x="162" y="64"/>
                    </a:cubicBezTo>
                    <a:cubicBezTo>
                      <a:pt x="162" y="65"/>
                      <a:pt x="161" y="67"/>
                      <a:pt x="161" y="69"/>
                    </a:cubicBezTo>
                    <a:cubicBezTo>
                      <a:pt x="160" y="72"/>
                      <a:pt x="161" y="75"/>
                      <a:pt x="159" y="78"/>
                    </a:cubicBezTo>
                    <a:cubicBezTo>
                      <a:pt x="158" y="81"/>
                      <a:pt x="155" y="83"/>
                      <a:pt x="153" y="85"/>
                    </a:cubicBezTo>
                    <a:cubicBezTo>
                      <a:pt x="152" y="86"/>
                      <a:pt x="152" y="87"/>
                      <a:pt x="151" y="88"/>
                    </a:cubicBezTo>
                    <a:cubicBezTo>
                      <a:pt x="150" y="90"/>
                      <a:pt x="147" y="90"/>
                      <a:pt x="145" y="89"/>
                    </a:cubicBezTo>
                    <a:cubicBezTo>
                      <a:pt x="142" y="85"/>
                      <a:pt x="138" y="85"/>
                      <a:pt x="133" y="86"/>
                    </a:cubicBezTo>
                    <a:cubicBezTo>
                      <a:pt x="128" y="87"/>
                      <a:pt x="123" y="89"/>
                      <a:pt x="119" y="94"/>
                    </a:cubicBezTo>
                    <a:cubicBezTo>
                      <a:pt x="116" y="98"/>
                      <a:pt x="111" y="100"/>
                      <a:pt x="105" y="101"/>
                    </a:cubicBezTo>
                    <a:cubicBezTo>
                      <a:pt x="104" y="102"/>
                      <a:pt x="103" y="103"/>
                      <a:pt x="102" y="104"/>
                    </a:cubicBezTo>
                    <a:cubicBezTo>
                      <a:pt x="96" y="107"/>
                      <a:pt x="93" y="113"/>
                      <a:pt x="90" y="118"/>
                    </a:cubicBezTo>
                    <a:cubicBezTo>
                      <a:pt x="87" y="122"/>
                      <a:pt x="89" y="126"/>
                      <a:pt x="93" y="127"/>
                    </a:cubicBezTo>
                    <a:cubicBezTo>
                      <a:pt x="97" y="129"/>
                      <a:pt x="101" y="130"/>
                      <a:pt x="105" y="131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06" y="130"/>
                      <a:pt x="106" y="130"/>
                      <a:pt x="106" y="130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05" y="132"/>
                      <a:pt x="105" y="133"/>
                      <a:pt x="106" y="134"/>
                    </a:cubicBezTo>
                    <a:cubicBezTo>
                      <a:pt x="107" y="136"/>
                      <a:pt x="106" y="137"/>
                      <a:pt x="105" y="138"/>
                    </a:cubicBezTo>
                    <a:cubicBezTo>
                      <a:pt x="102" y="140"/>
                      <a:pt x="100" y="141"/>
                      <a:pt x="100" y="144"/>
                    </a:cubicBezTo>
                    <a:cubicBezTo>
                      <a:pt x="100" y="146"/>
                      <a:pt x="98" y="148"/>
                      <a:pt x="97" y="150"/>
                    </a:cubicBezTo>
                    <a:cubicBezTo>
                      <a:pt x="94" y="154"/>
                      <a:pt x="90" y="157"/>
                      <a:pt x="87" y="161"/>
                    </a:cubicBezTo>
                    <a:cubicBezTo>
                      <a:pt x="85" y="163"/>
                      <a:pt x="83" y="163"/>
                      <a:pt x="81" y="162"/>
                    </a:cubicBezTo>
                    <a:cubicBezTo>
                      <a:pt x="74" y="159"/>
                      <a:pt x="67" y="160"/>
                      <a:pt x="60" y="160"/>
                    </a:cubicBezTo>
                    <a:cubicBezTo>
                      <a:pt x="57" y="160"/>
                      <a:pt x="55" y="161"/>
                      <a:pt x="52" y="162"/>
                    </a:cubicBezTo>
                    <a:cubicBezTo>
                      <a:pt x="49" y="165"/>
                      <a:pt x="46" y="166"/>
                      <a:pt x="42" y="167"/>
                    </a:cubicBezTo>
                    <a:cubicBezTo>
                      <a:pt x="34" y="168"/>
                      <a:pt x="27" y="170"/>
                      <a:pt x="19" y="171"/>
                    </a:cubicBezTo>
                    <a:cubicBezTo>
                      <a:pt x="13" y="172"/>
                      <a:pt x="9" y="176"/>
                      <a:pt x="6" y="181"/>
                    </a:cubicBezTo>
                    <a:cubicBezTo>
                      <a:pt x="4" y="185"/>
                      <a:pt x="3" y="188"/>
                      <a:pt x="6" y="192"/>
                    </a:cubicBezTo>
                    <a:cubicBezTo>
                      <a:pt x="10" y="196"/>
                      <a:pt x="11" y="202"/>
                      <a:pt x="15" y="206"/>
                    </a:cubicBezTo>
                    <a:cubicBezTo>
                      <a:pt x="16" y="206"/>
                      <a:pt x="16" y="206"/>
                      <a:pt x="16" y="206"/>
                    </a:cubicBezTo>
                    <a:cubicBezTo>
                      <a:pt x="17" y="206"/>
                      <a:pt x="17" y="205"/>
                      <a:pt x="18" y="205"/>
                    </a:cubicBezTo>
                    <a:cubicBezTo>
                      <a:pt x="18" y="206"/>
                      <a:pt x="17" y="206"/>
                      <a:pt x="16" y="206"/>
                    </a:cubicBezTo>
                    <a:cubicBezTo>
                      <a:pt x="16" y="206"/>
                      <a:pt x="16" y="207"/>
                      <a:pt x="16" y="207"/>
                    </a:cubicBezTo>
                    <a:cubicBezTo>
                      <a:pt x="15" y="207"/>
                      <a:pt x="15" y="207"/>
                      <a:pt x="15" y="206"/>
                    </a:cubicBezTo>
                    <a:cubicBezTo>
                      <a:pt x="15" y="206"/>
                      <a:pt x="15" y="206"/>
                      <a:pt x="15" y="206"/>
                    </a:cubicBezTo>
                    <a:cubicBezTo>
                      <a:pt x="17" y="209"/>
                      <a:pt x="18" y="213"/>
                      <a:pt x="19" y="215"/>
                    </a:cubicBezTo>
                    <a:cubicBezTo>
                      <a:pt x="21" y="218"/>
                      <a:pt x="24" y="220"/>
                      <a:pt x="28" y="220"/>
                    </a:cubicBezTo>
                    <a:cubicBezTo>
                      <a:pt x="30" y="219"/>
                      <a:pt x="33" y="217"/>
                      <a:pt x="36" y="219"/>
                    </a:cubicBezTo>
                    <a:cubicBezTo>
                      <a:pt x="39" y="220"/>
                      <a:pt x="42" y="219"/>
                      <a:pt x="45" y="219"/>
                    </a:cubicBezTo>
                    <a:cubicBezTo>
                      <a:pt x="46" y="219"/>
                      <a:pt x="48" y="219"/>
                      <a:pt x="48" y="220"/>
                    </a:cubicBezTo>
                    <a:cubicBezTo>
                      <a:pt x="49" y="220"/>
                      <a:pt x="50" y="222"/>
                      <a:pt x="50" y="222"/>
                    </a:cubicBezTo>
                    <a:cubicBezTo>
                      <a:pt x="50" y="223"/>
                      <a:pt x="49" y="225"/>
                      <a:pt x="48" y="225"/>
                    </a:cubicBezTo>
                    <a:cubicBezTo>
                      <a:pt x="46" y="225"/>
                      <a:pt x="45" y="225"/>
                      <a:pt x="43" y="225"/>
                    </a:cubicBezTo>
                    <a:cubicBezTo>
                      <a:pt x="37" y="222"/>
                      <a:pt x="30" y="222"/>
                      <a:pt x="24" y="225"/>
                    </a:cubicBezTo>
                    <a:cubicBezTo>
                      <a:pt x="21" y="227"/>
                      <a:pt x="19" y="226"/>
                      <a:pt x="16" y="226"/>
                    </a:cubicBezTo>
                    <a:cubicBezTo>
                      <a:pt x="13" y="225"/>
                      <a:pt x="9" y="226"/>
                      <a:pt x="6" y="228"/>
                    </a:cubicBezTo>
                    <a:cubicBezTo>
                      <a:pt x="2" y="230"/>
                      <a:pt x="0" y="237"/>
                      <a:pt x="3" y="240"/>
                    </a:cubicBezTo>
                    <a:cubicBezTo>
                      <a:pt x="7" y="243"/>
                      <a:pt x="9" y="248"/>
                      <a:pt x="14" y="250"/>
                    </a:cubicBezTo>
                    <a:cubicBezTo>
                      <a:pt x="16" y="251"/>
                      <a:pt x="16" y="252"/>
                      <a:pt x="14" y="253"/>
                    </a:cubicBezTo>
                    <a:cubicBezTo>
                      <a:pt x="12" y="254"/>
                      <a:pt x="10" y="255"/>
                      <a:pt x="8" y="256"/>
                    </a:cubicBezTo>
                    <a:cubicBezTo>
                      <a:pt x="7" y="257"/>
                      <a:pt x="6" y="260"/>
                      <a:pt x="7" y="261"/>
                    </a:cubicBezTo>
                    <a:cubicBezTo>
                      <a:pt x="9" y="268"/>
                      <a:pt x="14" y="273"/>
                      <a:pt x="20" y="277"/>
                    </a:cubicBezTo>
                    <a:cubicBezTo>
                      <a:pt x="24" y="280"/>
                      <a:pt x="26" y="280"/>
                      <a:pt x="29" y="275"/>
                    </a:cubicBezTo>
                    <a:cubicBezTo>
                      <a:pt x="30" y="272"/>
                      <a:pt x="31" y="272"/>
                      <a:pt x="34" y="273"/>
                    </a:cubicBezTo>
                    <a:cubicBezTo>
                      <a:pt x="36" y="274"/>
                      <a:pt x="38" y="275"/>
                      <a:pt x="39" y="277"/>
                    </a:cubicBezTo>
                    <a:cubicBezTo>
                      <a:pt x="39" y="278"/>
                      <a:pt x="41" y="278"/>
                      <a:pt x="42" y="278"/>
                    </a:cubicBezTo>
                    <a:cubicBezTo>
                      <a:pt x="48" y="275"/>
                      <a:pt x="56" y="280"/>
                      <a:pt x="62" y="276"/>
                    </a:cubicBezTo>
                    <a:cubicBezTo>
                      <a:pt x="63" y="275"/>
                      <a:pt x="64" y="275"/>
                      <a:pt x="64" y="276"/>
                    </a:cubicBezTo>
                    <a:cubicBezTo>
                      <a:pt x="71" y="278"/>
                      <a:pt x="77" y="281"/>
                      <a:pt x="83" y="285"/>
                    </a:cubicBezTo>
                    <a:cubicBezTo>
                      <a:pt x="88" y="289"/>
                      <a:pt x="93" y="293"/>
                      <a:pt x="97" y="296"/>
                    </a:cubicBezTo>
                    <a:cubicBezTo>
                      <a:pt x="99" y="298"/>
                      <a:pt x="101" y="300"/>
                      <a:pt x="102" y="301"/>
                    </a:cubicBezTo>
                    <a:cubicBezTo>
                      <a:pt x="102" y="303"/>
                      <a:pt x="103" y="304"/>
                      <a:pt x="103" y="306"/>
                    </a:cubicBezTo>
                    <a:cubicBezTo>
                      <a:pt x="102" y="309"/>
                      <a:pt x="102" y="311"/>
                      <a:pt x="100" y="314"/>
                    </a:cubicBezTo>
                    <a:cubicBezTo>
                      <a:pt x="97" y="318"/>
                      <a:pt x="99" y="322"/>
                      <a:pt x="102" y="326"/>
                    </a:cubicBezTo>
                    <a:cubicBezTo>
                      <a:pt x="103" y="327"/>
                      <a:pt x="104" y="330"/>
                      <a:pt x="104" y="332"/>
                    </a:cubicBezTo>
                    <a:cubicBezTo>
                      <a:pt x="105" y="334"/>
                      <a:pt x="105" y="337"/>
                      <a:pt x="102" y="339"/>
                    </a:cubicBezTo>
                    <a:cubicBezTo>
                      <a:pt x="101" y="340"/>
                      <a:pt x="100" y="341"/>
                      <a:pt x="102" y="342"/>
                    </a:cubicBezTo>
                    <a:cubicBezTo>
                      <a:pt x="103" y="342"/>
                      <a:pt x="105" y="343"/>
                      <a:pt x="106" y="343"/>
                    </a:cubicBezTo>
                    <a:cubicBezTo>
                      <a:pt x="108" y="344"/>
                      <a:pt x="109" y="346"/>
                      <a:pt x="108" y="347"/>
                    </a:cubicBezTo>
                    <a:cubicBezTo>
                      <a:pt x="108" y="348"/>
                      <a:pt x="107" y="349"/>
                      <a:pt x="106" y="350"/>
                    </a:cubicBezTo>
                    <a:cubicBezTo>
                      <a:pt x="104" y="352"/>
                      <a:pt x="104" y="354"/>
                      <a:pt x="106" y="357"/>
                    </a:cubicBezTo>
                    <a:cubicBezTo>
                      <a:pt x="107" y="357"/>
                      <a:pt x="107" y="359"/>
                      <a:pt x="107" y="360"/>
                    </a:cubicBezTo>
                    <a:cubicBezTo>
                      <a:pt x="107" y="361"/>
                      <a:pt x="105" y="363"/>
                      <a:pt x="105" y="364"/>
                    </a:cubicBezTo>
                    <a:cubicBezTo>
                      <a:pt x="105" y="366"/>
                      <a:pt x="107" y="368"/>
                      <a:pt x="107" y="370"/>
                    </a:cubicBezTo>
                    <a:cubicBezTo>
                      <a:pt x="108" y="373"/>
                      <a:pt x="108" y="377"/>
                      <a:pt x="109" y="380"/>
                    </a:cubicBezTo>
                    <a:cubicBezTo>
                      <a:pt x="110" y="383"/>
                      <a:pt x="109" y="386"/>
                      <a:pt x="107" y="389"/>
                    </a:cubicBezTo>
                    <a:cubicBezTo>
                      <a:pt x="107" y="390"/>
                      <a:pt x="107" y="391"/>
                      <a:pt x="107" y="392"/>
                    </a:cubicBezTo>
                    <a:cubicBezTo>
                      <a:pt x="108" y="393"/>
                      <a:pt x="109" y="393"/>
                      <a:pt x="110" y="394"/>
                    </a:cubicBezTo>
                    <a:cubicBezTo>
                      <a:pt x="112" y="397"/>
                      <a:pt x="111" y="399"/>
                      <a:pt x="107" y="400"/>
                    </a:cubicBezTo>
                    <a:cubicBezTo>
                      <a:pt x="105" y="400"/>
                      <a:pt x="103" y="400"/>
                      <a:pt x="102" y="402"/>
                    </a:cubicBezTo>
                    <a:cubicBezTo>
                      <a:pt x="101" y="403"/>
                      <a:pt x="101" y="404"/>
                      <a:pt x="102" y="405"/>
                    </a:cubicBezTo>
                    <a:cubicBezTo>
                      <a:pt x="103" y="406"/>
                      <a:pt x="107" y="406"/>
                      <a:pt x="103" y="408"/>
                    </a:cubicBezTo>
                    <a:cubicBezTo>
                      <a:pt x="99" y="410"/>
                      <a:pt x="99" y="414"/>
                      <a:pt x="99" y="418"/>
                    </a:cubicBezTo>
                    <a:cubicBezTo>
                      <a:pt x="100" y="418"/>
                      <a:pt x="101" y="419"/>
                      <a:pt x="102" y="419"/>
                    </a:cubicBezTo>
                    <a:cubicBezTo>
                      <a:pt x="102" y="419"/>
                      <a:pt x="102" y="419"/>
                      <a:pt x="102" y="419"/>
                    </a:cubicBezTo>
                    <a:cubicBezTo>
                      <a:pt x="103" y="418"/>
                      <a:pt x="103" y="418"/>
                      <a:pt x="103" y="418"/>
                    </a:cubicBezTo>
                    <a:cubicBezTo>
                      <a:pt x="102" y="419"/>
                      <a:pt x="102" y="419"/>
                      <a:pt x="102" y="419"/>
                    </a:cubicBezTo>
                    <a:cubicBezTo>
                      <a:pt x="102" y="419"/>
                      <a:pt x="102" y="419"/>
                      <a:pt x="102" y="419"/>
                    </a:cubicBezTo>
                    <a:cubicBezTo>
                      <a:pt x="101" y="420"/>
                      <a:pt x="100" y="421"/>
                      <a:pt x="99" y="422"/>
                    </a:cubicBezTo>
                    <a:cubicBezTo>
                      <a:pt x="98" y="422"/>
                      <a:pt x="98" y="421"/>
                      <a:pt x="98" y="421"/>
                    </a:cubicBezTo>
                    <a:cubicBezTo>
                      <a:pt x="98" y="422"/>
                      <a:pt x="98" y="422"/>
                      <a:pt x="98" y="422"/>
                    </a:cubicBezTo>
                    <a:cubicBezTo>
                      <a:pt x="99" y="422"/>
                      <a:pt x="99" y="422"/>
                      <a:pt x="99" y="422"/>
                    </a:cubicBezTo>
                    <a:cubicBezTo>
                      <a:pt x="98" y="426"/>
                      <a:pt x="96" y="430"/>
                      <a:pt x="93" y="433"/>
                    </a:cubicBezTo>
                    <a:cubicBezTo>
                      <a:pt x="91" y="435"/>
                      <a:pt x="92" y="438"/>
                      <a:pt x="94" y="440"/>
                    </a:cubicBezTo>
                    <a:cubicBezTo>
                      <a:pt x="99" y="447"/>
                      <a:pt x="105" y="447"/>
                      <a:pt x="110" y="441"/>
                    </a:cubicBezTo>
                    <a:cubicBezTo>
                      <a:pt x="111" y="440"/>
                      <a:pt x="112" y="439"/>
                      <a:pt x="113" y="437"/>
                    </a:cubicBezTo>
                    <a:cubicBezTo>
                      <a:pt x="115" y="436"/>
                      <a:pt x="117" y="436"/>
                      <a:pt x="119" y="437"/>
                    </a:cubicBezTo>
                    <a:cubicBezTo>
                      <a:pt x="120" y="437"/>
                      <a:pt x="121" y="437"/>
                      <a:pt x="121" y="438"/>
                    </a:cubicBezTo>
                    <a:cubicBezTo>
                      <a:pt x="121" y="438"/>
                      <a:pt x="121" y="438"/>
                      <a:pt x="121" y="438"/>
                    </a:cubicBezTo>
                    <a:cubicBezTo>
                      <a:pt x="121" y="438"/>
                      <a:pt x="122" y="438"/>
                      <a:pt x="122" y="438"/>
                    </a:cubicBezTo>
                    <a:cubicBezTo>
                      <a:pt x="121" y="438"/>
                      <a:pt x="121" y="438"/>
                      <a:pt x="121" y="438"/>
                    </a:cubicBezTo>
                    <a:cubicBezTo>
                      <a:pt x="122" y="438"/>
                      <a:pt x="124" y="439"/>
                      <a:pt x="124" y="439"/>
                    </a:cubicBezTo>
                    <a:cubicBezTo>
                      <a:pt x="125" y="441"/>
                      <a:pt x="123" y="441"/>
                      <a:pt x="122" y="442"/>
                    </a:cubicBezTo>
                    <a:cubicBezTo>
                      <a:pt x="120" y="444"/>
                      <a:pt x="118" y="447"/>
                      <a:pt x="116" y="449"/>
                    </a:cubicBezTo>
                    <a:cubicBezTo>
                      <a:pt x="115" y="451"/>
                      <a:pt x="116" y="452"/>
                      <a:pt x="117" y="453"/>
                    </a:cubicBezTo>
                    <a:cubicBezTo>
                      <a:pt x="119" y="454"/>
                      <a:pt x="120" y="454"/>
                      <a:pt x="121" y="455"/>
                    </a:cubicBezTo>
                    <a:cubicBezTo>
                      <a:pt x="124" y="456"/>
                      <a:pt x="124" y="458"/>
                      <a:pt x="123" y="461"/>
                    </a:cubicBezTo>
                    <a:cubicBezTo>
                      <a:pt x="123" y="462"/>
                      <a:pt x="122" y="463"/>
                      <a:pt x="121" y="464"/>
                    </a:cubicBezTo>
                    <a:cubicBezTo>
                      <a:pt x="121" y="464"/>
                      <a:pt x="121" y="464"/>
                      <a:pt x="121" y="464"/>
                    </a:cubicBezTo>
                    <a:cubicBezTo>
                      <a:pt x="122" y="465"/>
                      <a:pt x="122" y="465"/>
                      <a:pt x="122" y="465"/>
                    </a:cubicBezTo>
                    <a:cubicBezTo>
                      <a:pt x="126" y="465"/>
                      <a:pt x="128" y="467"/>
                      <a:pt x="129" y="471"/>
                    </a:cubicBezTo>
                    <a:cubicBezTo>
                      <a:pt x="129" y="472"/>
                      <a:pt x="128" y="472"/>
                      <a:pt x="128" y="473"/>
                    </a:cubicBezTo>
                    <a:cubicBezTo>
                      <a:pt x="127" y="473"/>
                      <a:pt x="126" y="473"/>
                      <a:pt x="126" y="473"/>
                    </a:cubicBezTo>
                    <a:cubicBezTo>
                      <a:pt x="125" y="470"/>
                      <a:pt x="123" y="468"/>
                      <a:pt x="122" y="465"/>
                    </a:cubicBezTo>
                    <a:cubicBezTo>
                      <a:pt x="122" y="465"/>
                      <a:pt x="121" y="465"/>
                      <a:pt x="121" y="465"/>
                    </a:cubicBezTo>
                    <a:cubicBezTo>
                      <a:pt x="121" y="465"/>
                      <a:pt x="121" y="465"/>
                      <a:pt x="121" y="464"/>
                    </a:cubicBezTo>
                    <a:cubicBezTo>
                      <a:pt x="117" y="464"/>
                      <a:pt x="113" y="463"/>
                      <a:pt x="109" y="462"/>
                    </a:cubicBezTo>
                    <a:cubicBezTo>
                      <a:pt x="106" y="461"/>
                      <a:pt x="104" y="460"/>
                      <a:pt x="101" y="460"/>
                    </a:cubicBezTo>
                    <a:cubicBezTo>
                      <a:pt x="98" y="459"/>
                      <a:pt x="95" y="462"/>
                      <a:pt x="95" y="466"/>
                    </a:cubicBezTo>
                    <a:cubicBezTo>
                      <a:pt x="95" y="466"/>
                      <a:pt x="95" y="467"/>
                      <a:pt x="95" y="467"/>
                    </a:cubicBezTo>
                    <a:cubicBezTo>
                      <a:pt x="96" y="469"/>
                      <a:pt x="97" y="471"/>
                      <a:pt x="96" y="472"/>
                    </a:cubicBezTo>
                    <a:cubicBezTo>
                      <a:pt x="95" y="473"/>
                      <a:pt x="93" y="474"/>
                      <a:pt x="92" y="474"/>
                    </a:cubicBezTo>
                    <a:cubicBezTo>
                      <a:pt x="90" y="475"/>
                      <a:pt x="88" y="477"/>
                      <a:pt x="88" y="479"/>
                    </a:cubicBezTo>
                    <a:cubicBezTo>
                      <a:pt x="87" y="482"/>
                      <a:pt x="86" y="485"/>
                      <a:pt x="86" y="489"/>
                    </a:cubicBezTo>
                    <a:cubicBezTo>
                      <a:pt x="86" y="495"/>
                      <a:pt x="89" y="500"/>
                      <a:pt x="94" y="504"/>
                    </a:cubicBezTo>
                    <a:cubicBezTo>
                      <a:pt x="95" y="504"/>
                      <a:pt x="95" y="504"/>
                      <a:pt x="96" y="504"/>
                    </a:cubicBezTo>
                    <a:cubicBezTo>
                      <a:pt x="102" y="505"/>
                      <a:pt x="108" y="505"/>
                      <a:pt x="113" y="502"/>
                    </a:cubicBezTo>
                    <a:cubicBezTo>
                      <a:pt x="116" y="501"/>
                      <a:pt x="117" y="496"/>
                      <a:pt x="115" y="493"/>
                    </a:cubicBezTo>
                    <a:cubicBezTo>
                      <a:pt x="115" y="492"/>
                      <a:pt x="113" y="491"/>
                      <a:pt x="112" y="490"/>
                    </a:cubicBezTo>
                    <a:cubicBezTo>
                      <a:pt x="109" y="488"/>
                      <a:pt x="109" y="485"/>
                      <a:pt x="109" y="482"/>
                    </a:cubicBezTo>
                    <a:cubicBezTo>
                      <a:pt x="108" y="482"/>
                      <a:pt x="108" y="482"/>
                      <a:pt x="108" y="482"/>
                    </a:cubicBezTo>
                    <a:cubicBezTo>
                      <a:pt x="108" y="481"/>
                      <a:pt x="108" y="481"/>
                      <a:pt x="108" y="481"/>
                    </a:cubicBezTo>
                    <a:cubicBezTo>
                      <a:pt x="108" y="481"/>
                      <a:pt x="108" y="481"/>
                      <a:pt x="108" y="481"/>
                    </a:cubicBezTo>
                    <a:cubicBezTo>
                      <a:pt x="108" y="481"/>
                      <a:pt x="108" y="482"/>
                      <a:pt x="109" y="482"/>
                    </a:cubicBezTo>
                    <a:cubicBezTo>
                      <a:pt x="116" y="485"/>
                      <a:pt x="122" y="490"/>
                      <a:pt x="131" y="490"/>
                    </a:cubicBezTo>
                    <a:cubicBezTo>
                      <a:pt x="132" y="490"/>
                      <a:pt x="133" y="492"/>
                      <a:pt x="132" y="493"/>
                    </a:cubicBezTo>
                    <a:cubicBezTo>
                      <a:pt x="131" y="495"/>
                      <a:pt x="130" y="496"/>
                      <a:pt x="128" y="498"/>
                    </a:cubicBezTo>
                    <a:cubicBezTo>
                      <a:pt x="128" y="498"/>
                      <a:pt x="128" y="497"/>
                      <a:pt x="128" y="497"/>
                    </a:cubicBezTo>
                    <a:cubicBezTo>
                      <a:pt x="128" y="498"/>
                      <a:pt x="128" y="498"/>
                      <a:pt x="128" y="498"/>
                    </a:cubicBezTo>
                    <a:cubicBezTo>
                      <a:pt x="128" y="498"/>
                      <a:pt x="128" y="498"/>
                      <a:pt x="128" y="498"/>
                    </a:cubicBezTo>
                    <a:cubicBezTo>
                      <a:pt x="127" y="500"/>
                      <a:pt x="127" y="502"/>
                      <a:pt x="126" y="504"/>
                    </a:cubicBezTo>
                    <a:cubicBezTo>
                      <a:pt x="125" y="505"/>
                      <a:pt x="125" y="507"/>
                      <a:pt x="125" y="508"/>
                    </a:cubicBezTo>
                    <a:cubicBezTo>
                      <a:pt x="126" y="511"/>
                      <a:pt x="126" y="512"/>
                      <a:pt x="123" y="512"/>
                    </a:cubicBezTo>
                    <a:cubicBezTo>
                      <a:pt x="121" y="512"/>
                      <a:pt x="119" y="512"/>
                      <a:pt x="119" y="514"/>
                    </a:cubicBezTo>
                    <a:cubicBezTo>
                      <a:pt x="118" y="521"/>
                      <a:pt x="114" y="525"/>
                      <a:pt x="106" y="523"/>
                    </a:cubicBezTo>
                    <a:cubicBezTo>
                      <a:pt x="104" y="523"/>
                      <a:pt x="101" y="524"/>
                      <a:pt x="99" y="524"/>
                    </a:cubicBezTo>
                    <a:cubicBezTo>
                      <a:pt x="99" y="528"/>
                      <a:pt x="100" y="531"/>
                      <a:pt x="101" y="534"/>
                    </a:cubicBezTo>
                    <a:cubicBezTo>
                      <a:pt x="101" y="534"/>
                      <a:pt x="101" y="534"/>
                      <a:pt x="102" y="534"/>
                    </a:cubicBezTo>
                    <a:cubicBezTo>
                      <a:pt x="102" y="534"/>
                      <a:pt x="102" y="534"/>
                      <a:pt x="102" y="534"/>
                    </a:cubicBezTo>
                    <a:cubicBezTo>
                      <a:pt x="101" y="534"/>
                      <a:pt x="101" y="534"/>
                      <a:pt x="101" y="534"/>
                    </a:cubicBezTo>
                    <a:cubicBezTo>
                      <a:pt x="101" y="534"/>
                      <a:pt x="101" y="534"/>
                      <a:pt x="101" y="534"/>
                    </a:cubicBezTo>
                    <a:cubicBezTo>
                      <a:pt x="100" y="533"/>
                      <a:pt x="98" y="533"/>
                      <a:pt x="97" y="533"/>
                    </a:cubicBezTo>
                    <a:cubicBezTo>
                      <a:pt x="94" y="533"/>
                      <a:pt x="94" y="533"/>
                      <a:pt x="92" y="535"/>
                    </a:cubicBezTo>
                    <a:cubicBezTo>
                      <a:pt x="91" y="537"/>
                      <a:pt x="91" y="539"/>
                      <a:pt x="90" y="540"/>
                    </a:cubicBezTo>
                    <a:cubicBezTo>
                      <a:pt x="88" y="542"/>
                      <a:pt x="85" y="544"/>
                      <a:pt x="84" y="547"/>
                    </a:cubicBezTo>
                    <a:cubicBezTo>
                      <a:pt x="83" y="550"/>
                      <a:pt x="82" y="553"/>
                      <a:pt x="81" y="556"/>
                    </a:cubicBezTo>
                    <a:cubicBezTo>
                      <a:pt x="79" y="557"/>
                      <a:pt x="79" y="560"/>
                      <a:pt x="79" y="562"/>
                    </a:cubicBezTo>
                    <a:cubicBezTo>
                      <a:pt x="79" y="564"/>
                      <a:pt x="79" y="566"/>
                      <a:pt x="81" y="568"/>
                    </a:cubicBezTo>
                    <a:cubicBezTo>
                      <a:pt x="82" y="569"/>
                      <a:pt x="83" y="569"/>
                      <a:pt x="85" y="570"/>
                    </a:cubicBezTo>
                    <a:cubicBezTo>
                      <a:pt x="85" y="570"/>
                      <a:pt x="85" y="570"/>
                      <a:pt x="85" y="570"/>
                    </a:cubicBezTo>
                    <a:cubicBezTo>
                      <a:pt x="85" y="570"/>
                      <a:pt x="86" y="570"/>
                      <a:pt x="86" y="570"/>
                    </a:cubicBezTo>
                    <a:cubicBezTo>
                      <a:pt x="86" y="569"/>
                      <a:pt x="87" y="569"/>
                      <a:pt x="87" y="569"/>
                    </a:cubicBezTo>
                    <a:cubicBezTo>
                      <a:pt x="87" y="569"/>
                      <a:pt x="88" y="569"/>
                      <a:pt x="88" y="569"/>
                    </a:cubicBezTo>
                    <a:cubicBezTo>
                      <a:pt x="87" y="569"/>
                      <a:pt x="87" y="570"/>
                      <a:pt x="86" y="570"/>
                    </a:cubicBezTo>
                    <a:cubicBezTo>
                      <a:pt x="86" y="570"/>
                      <a:pt x="85" y="570"/>
                      <a:pt x="85" y="571"/>
                    </a:cubicBezTo>
                    <a:cubicBezTo>
                      <a:pt x="85" y="571"/>
                      <a:pt x="85" y="570"/>
                      <a:pt x="85" y="570"/>
                    </a:cubicBezTo>
                    <a:cubicBezTo>
                      <a:pt x="82" y="573"/>
                      <a:pt x="80" y="575"/>
                      <a:pt x="78" y="577"/>
                    </a:cubicBezTo>
                    <a:cubicBezTo>
                      <a:pt x="75" y="580"/>
                      <a:pt x="74" y="584"/>
                      <a:pt x="77" y="588"/>
                    </a:cubicBezTo>
                    <a:cubicBezTo>
                      <a:pt x="79" y="590"/>
                      <a:pt x="80" y="592"/>
                      <a:pt x="80" y="595"/>
                    </a:cubicBezTo>
                    <a:cubicBezTo>
                      <a:pt x="79" y="597"/>
                      <a:pt x="80" y="599"/>
                      <a:pt x="81" y="601"/>
                    </a:cubicBezTo>
                    <a:cubicBezTo>
                      <a:pt x="83" y="609"/>
                      <a:pt x="84" y="616"/>
                      <a:pt x="84" y="624"/>
                    </a:cubicBezTo>
                    <a:cubicBezTo>
                      <a:pt x="84" y="625"/>
                      <a:pt x="84" y="626"/>
                      <a:pt x="84" y="627"/>
                    </a:cubicBezTo>
                    <a:cubicBezTo>
                      <a:pt x="84" y="629"/>
                      <a:pt x="86" y="631"/>
                      <a:pt x="87" y="630"/>
                    </a:cubicBezTo>
                    <a:cubicBezTo>
                      <a:pt x="91" y="629"/>
                      <a:pt x="94" y="628"/>
                      <a:pt x="97" y="627"/>
                    </a:cubicBezTo>
                    <a:cubicBezTo>
                      <a:pt x="98" y="627"/>
                      <a:pt x="98" y="627"/>
                      <a:pt x="98" y="626"/>
                    </a:cubicBezTo>
                    <a:cubicBezTo>
                      <a:pt x="98" y="626"/>
                      <a:pt x="98" y="626"/>
                      <a:pt x="99" y="626"/>
                    </a:cubicBezTo>
                    <a:cubicBezTo>
                      <a:pt x="99" y="626"/>
                      <a:pt x="100" y="625"/>
                      <a:pt x="100" y="625"/>
                    </a:cubicBezTo>
                    <a:cubicBezTo>
                      <a:pt x="100" y="626"/>
                      <a:pt x="100" y="626"/>
                      <a:pt x="99" y="626"/>
                    </a:cubicBezTo>
                    <a:cubicBezTo>
                      <a:pt x="99" y="626"/>
                      <a:pt x="98" y="627"/>
                      <a:pt x="98" y="627"/>
                    </a:cubicBezTo>
                    <a:cubicBezTo>
                      <a:pt x="98" y="627"/>
                      <a:pt x="98" y="627"/>
                      <a:pt x="97" y="627"/>
                    </a:cubicBezTo>
                    <a:cubicBezTo>
                      <a:pt x="96" y="630"/>
                      <a:pt x="93" y="632"/>
                      <a:pt x="90" y="634"/>
                    </a:cubicBezTo>
                    <a:cubicBezTo>
                      <a:pt x="86" y="637"/>
                      <a:pt x="86" y="641"/>
                      <a:pt x="87" y="644"/>
                    </a:cubicBezTo>
                    <a:cubicBezTo>
                      <a:pt x="88" y="649"/>
                      <a:pt x="88" y="655"/>
                      <a:pt x="92" y="660"/>
                    </a:cubicBezTo>
                    <a:cubicBezTo>
                      <a:pt x="92" y="660"/>
                      <a:pt x="92" y="660"/>
                      <a:pt x="92" y="660"/>
                    </a:cubicBezTo>
                    <a:cubicBezTo>
                      <a:pt x="92" y="660"/>
                      <a:pt x="92" y="660"/>
                      <a:pt x="92" y="660"/>
                    </a:cubicBezTo>
                    <a:cubicBezTo>
                      <a:pt x="92" y="660"/>
                      <a:pt x="92" y="660"/>
                      <a:pt x="92" y="660"/>
                    </a:cubicBezTo>
                    <a:cubicBezTo>
                      <a:pt x="92" y="660"/>
                      <a:pt x="92" y="660"/>
                      <a:pt x="92" y="660"/>
                    </a:cubicBezTo>
                    <a:cubicBezTo>
                      <a:pt x="93" y="661"/>
                      <a:pt x="93" y="663"/>
                      <a:pt x="95" y="664"/>
                    </a:cubicBezTo>
                    <a:cubicBezTo>
                      <a:pt x="97" y="666"/>
                      <a:pt x="98" y="668"/>
                      <a:pt x="97" y="671"/>
                    </a:cubicBezTo>
                    <a:cubicBezTo>
                      <a:pt x="96" y="672"/>
                      <a:pt x="95" y="674"/>
                      <a:pt x="97" y="676"/>
                    </a:cubicBezTo>
                    <a:cubicBezTo>
                      <a:pt x="100" y="679"/>
                      <a:pt x="100" y="684"/>
                      <a:pt x="101" y="688"/>
                    </a:cubicBezTo>
                    <a:cubicBezTo>
                      <a:pt x="103" y="690"/>
                      <a:pt x="102" y="693"/>
                      <a:pt x="101" y="695"/>
                    </a:cubicBezTo>
                    <a:cubicBezTo>
                      <a:pt x="101" y="696"/>
                      <a:pt x="101" y="698"/>
                      <a:pt x="101" y="698"/>
                    </a:cubicBezTo>
                    <a:cubicBezTo>
                      <a:pt x="103" y="701"/>
                      <a:pt x="105" y="703"/>
                      <a:pt x="108" y="706"/>
                    </a:cubicBezTo>
                    <a:cubicBezTo>
                      <a:pt x="113" y="706"/>
                      <a:pt x="115" y="709"/>
                      <a:pt x="115" y="715"/>
                    </a:cubicBezTo>
                    <a:cubicBezTo>
                      <a:pt x="115" y="715"/>
                      <a:pt x="117" y="716"/>
                      <a:pt x="117" y="716"/>
                    </a:cubicBezTo>
                    <a:cubicBezTo>
                      <a:pt x="121" y="715"/>
                      <a:pt x="124" y="715"/>
                      <a:pt x="127" y="714"/>
                    </a:cubicBezTo>
                    <a:cubicBezTo>
                      <a:pt x="129" y="713"/>
                      <a:pt x="130" y="713"/>
                      <a:pt x="132" y="712"/>
                    </a:cubicBezTo>
                    <a:cubicBezTo>
                      <a:pt x="135" y="711"/>
                      <a:pt x="138" y="713"/>
                      <a:pt x="138" y="715"/>
                    </a:cubicBezTo>
                    <a:cubicBezTo>
                      <a:pt x="138" y="720"/>
                      <a:pt x="139" y="724"/>
                      <a:pt x="143" y="727"/>
                    </a:cubicBezTo>
                    <a:cubicBezTo>
                      <a:pt x="144" y="728"/>
                      <a:pt x="144" y="730"/>
                      <a:pt x="146" y="731"/>
                    </a:cubicBezTo>
                    <a:cubicBezTo>
                      <a:pt x="147" y="732"/>
                      <a:pt x="148" y="734"/>
                      <a:pt x="149" y="733"/>
                    </a:cubicBezTo>
                    <a:cubicBezTo>
                      <a:pt x="153" y="733"/>
                      <a:pt x="157" y="735"/>
                      <a:pt x="161" y="735"/>
                    </a:cubicBezTo>
                    <a:cubicBezTo>
                      <a:pt x="163" y="736"/>
                      <a:pt x="166" y="734"/>
                      <a:pt x="167" y="732"/>
                    </a:cubicBezTo>
                    <a:cubicBezTo>
                      <a:pt x="171" y="726"/>
                      <a:pt x="171" y="718"/>
                      <a:pt x="175" y="712"/>
                    </a:cubicBezTo>
                    <a:cubicBezTo>
                      <a:pt x="175" y="707"/>
                      <a:pt x="178" y="703"/>
                      <a:pt x="181" y="699"/>
                    </a:cubicBezTo>
                    <a:cubicBezTo>
                      <a:pt x="183" y="696"/>
                      <a:pt x="185" y="693"/>
                      <a:pt x="185" y="689"/>
                    </a:cubicBezTo>
                    <a:cubicBezTo>
                      <a:pt x="186" y="686"/>
                      <a:pt x="187" y="683"/>
                      <a:pt x="188" y="680"/>
                    </a:cubicBezTo>
                    <a:cubicBezTo>
                      <a:pt x="188" y="680"/>
                      <a:pt x="188" y="680"/>
                      <a:pt x="188" y="680"/>
                    </a:cubicBezTo>
                    <a:cubicBezTo>
                      <a:pt x="188" y="680"/>
                      <a:pt x="187" y="679"/>
                      <a:pt x="187" y="679"/>
                    </a:cubicBezTo>
                    <a:cubicBezTo>
                      <a:pt x="187" y="679"/>
                      <a:pt x="186" y="679"/>
                      <a:pt x="185" y="678"/>
                    </a:cubicBezTo>
                    <a:cubicBezTo>
                      <a:pt x="185" y="678"/>
                      <a:pt x="185" y="678"/>
                      <a:pt x="185" y="677"/>
                    </a:cubicBezTo>
                    <a:cubicBezTo>
                      <a:pt x="185" y="676"/>
                      <a:pt x="186" y="676"/>
                      <a:pt x="186" y="677"/>
                    </a:cubicBezTo>
                    <a:cubicBezTo>
                      <a:pt x="187" y="678"/>
                      <a:pt x="187" y="678"/>
                      <a:pt x="187" y="679"/>
                    </a:cubicBezTo>
                    <a:cubicBezTo>
                      <a:pt x="188" y="679"/>
                      <a:pt x="188" y="679"/>
                      <a:pt x="188" y="679"/>
                    </a:cubicBezTo>
                    <a:cubicBezTo>
                      <a:pt x="188" y="680"/>
                      <a:pt x="188" y="680"/>
                      <a:pt x="188" y="680"/>
                    </a:cubicBezTo>
                    <a:cubicBezTo>
                      <a:pt x="191" y="678"/>
                      <a:pt x="194" y="676"/>
                      <a:pt x="195" y="673"/>
                    </a:cubicBezTo>
                    <a:cubicBezTo>
                      <a:pt x="197" y="667"/>
                      <a:pt x="200" y="663"/>
                      <a:pt x="205" y="659"/>
                    </a:cubicBezTo>
                    <a:cubicBezTo>
                      <a:pt x="210" y="655"/>
                      <a:pt x="212" y="649"/>
                      <a:pt x="210" y="643"/>
                    </a:cubicBezTo>
                    <a:cubicBezTo>
                      <a:pt x="208" y="640"/>
                      <a:pt x="210" y="639"/>
                      <a:pt x="212" y="638"/>
                    </a:cubicBezTo>
                    <a:cubicBezTo>
                      <a:pt x="213" y="637"/>
                      <a:pt x="214" y="636"/>
                      <a:pt x="215" y="636"/>
                    </a:cubicBezTo>
                    <a:cubicBezTo>
                      <a:pt x="216" y="635"/>
                      <a:pt x="216" y="633"/>
                      <a:pt x="216" y="631"/>
                    </a:cubicBezTo>
                    <a:cubicBezTo>
                      <a:pt x="216" y="630"/>
                      <a:pt x="215" y="629"/>
                      <a:pt x="215" y="628"/>
                    </a:cubicBezTo>
                    <a:cubicBezTo>
                      <a:pt x="213" y="624"/>
                      <a:pt x="213" y="624"/>
                      <a:pt x="217" y="624"/>
                    </a:cubicBezTo>
                    <a:cubicBezTo>
                      <a:pt x="220" y="623"/>
                      <a:pt x="223" y="623"/>
                      <a:pt x="224" y="620"/>
                    </a:cubicBezTo>
                    <a:cubicBezTo>
                      <a:pt x="225" y="616"/>
                      <a:pt x="228" y="613"/>
                      <a:pt x="233" y="614"/>
                    </a:cubicBezTo>
                    <a:cubicBezTo>
                      <a:pt x="239" y="615"/>
                      <a:pt x="244" y="611"/>
                      <a:pt x="250" y="613"/>
                    </a:cubicBezTo>
                    <a:cubicBezTo>
                      <a:pt x="252" y="613"/>
                      <a:pt x="253" y="612"/>
                      <a:pt x="255" y="611"/>
                    </a:cubicBezTo>
                    <a:cubicBezTo>
                      <a:pt x="256" y="610"/>
                      <a:pt x="257" y="608"/>
                      <a:pt x="259" y="608"/>
                    </a:cubicBezTo>
                    <a:cubicBezTo>
                      <a:pt x="267" y="607"/>
                      <a:pt x="274" y="605"/>
                      <a:pt x="281" y="599"/>
                    </a:cubicBezTo>
                    <a:cubicBezTo>
                      <a:pt x="281" y="598"/>
                      <a:pt x="283" y="598"/>
                      <a:pt x="284" y="598"/>
                    </a:cubicBezTo>
                    <a:cubicBezTo>
                      <a:pt x="289" y="596"/>
                      <a:pt x="293" y="593"/>
                      <a:pt x="295" y="589"/>
                    </a:cubicBezTo>
                    <a:cubicBezTo>
                      <a:pt x="298" y="582"/>
                      <a:pt x="305" y="578"/>
                      <a:pt x="308" y="572"/>
                    </a:cubicBezTo>
                    <a:cubicBezTo>
                      <a:pt x="312" y="565"/>
                      <a:pt x="320" y="564"/>
                      <a:pt x="324" y="558"/>
                    </a:cubicBezTo>
                    <a:cubicBezTo>
                      <a:pt x="328" y="556"/>
                      <a:pt x="332" y="558"/>
                      <a:pt x="335" y="557"/>
                    </a:cubicBezTo>
                    <a:cubicBezTo>
                      <a:pt x="338" y="557"/>
                      <a:pt x="340" y="556"/>
                      <a:pt x="342" y="555"/>
                    </a:cubicBezTo>
                    <a:cubicBezTo>
                      <a:pt x="343" y="555"/>
                      <a:pt x="345" y="554"/>
                      <a:pt x="346" y="554"/>
                    </a:cubicBezTo>
                    <a:cubicBezTo>
                      <a:pt x="350" y="555"/>
                      <a:pt x="353" y="554"/>
                      <a:pt x="356" y="553"/>
                    </a:cubicBezTo>
                    <a:cubicBezTo>
                      <a:pt x="361" y="550"/>
                      <a:pt x="367" y="549"/>
                      <a:pt x="373" y="548"/>
                    </a:cubicBezTo>
                    <a:cubicBezTo>
                      <a:pt x="383" y="546"/>
                      <a:pt x="392" y="543"/>
                      <a:pt x="400" y="536"/>
                    </a:cubicBezTo>
                    <a:cubicBezTo>
                      <a:pt x="411" y="528"/>
                      <a:pt x="422" y="521"/>
                      <a:pt x="432" y="513"/>
                    </a:cubicBezTo>
                    <a:close/>
                    <a:moveTo>
                      <a:pt x="507" y="180"/>
                    </a:moveTo>
                    <a:cubicBezTo>
                      <a:pt x="507" y="180"/>
                      <a:pt x="508" y="180"/>
                      <a:pt x="508" y="180"/>
                    </a:cubicBezTo>
                    <a:cubicBezTo>
                      <a:pt x="508" y="180"/>
                      <a:pt x="509" y="180"/>
                      <a:pt x="509" y="181"/>
                    </a:cubicBezTo>
                    <a:cubicBezTo>
                      <a:pt x="510" y="182"/>
                      <a:pt x="509" y="182"/>
                      <a:pt x="508" y="182"/>
                    </a:cubicBezTo>
                    <a:cubicBezTo>
                      <a:pt x="507" y="182"/>
                      <a:pt x="507" y="182"/>
                      <a:pt x="507" y="182"/>
                    </a:cubicBezTo>
                    <a:cubicBezTo>
                      <a:pt x="506" y="181"/>
                      <a:pt x="507" y="180"/>
                      <a:pt x="507" y="180"/>
                    </a:cubicBezTo>
                    <a:close/>
                    <a:moveTo>
                      <a:pt x="495" y="185"/>
                    </a:moveTo>
                    <a:cubicBezTo>
                      <a:pt x="495" y="184"/>
                      <a:pt x="496" y="184"/>
                      <a:pt x="497" y="183"/>
                    </a:cubicBezTo>
                    <a:cubicBezTo>
                      <a:pt x="498" y="183"/>
                      <a:pt x="498" y="184"/>
                      <a:pt x="499" y="184"/>
                    </a:cubicBezTo>
                    <a:cubicBezTo>
                      <a:pt x="500" y="185"/>
                      <a:pt x="500" y="186"/>
                      <a:pt x="499" y="187"/>
                    </a:cubicBezTo>
                    <a:cubicBezTo>
                      <a:pt x="498" y="188"/>
                      <a:pt x="497" y="188"/>
                      <a:pt x="496" y="189"/>
                    </a:cubicBezTo>
                    <a:cubicBezTo>
                      <a:pt x="495" y="189"/>
                      <a:pt x="494" y="187"/>
                      <a:pt x="495" y="185"/>
                    </a:cubicBezTo>
                    <a:close/>
                    <a:moveTo>
                      <a:pt x="247" y="606"/>
                    </a:moveTo>
                    <a:cubicBezTo>
                      <a:pt x="247" y="606"/>
                      <a:pt x="247" y="605"/>
                      <a:pt x="246" y="605"/>
                    </a:cubicBezTo>
                    <a:cubicBezTo>
                      <a:pt x="247" y="605"/>
                      <a:pt x="247" y="605"/>
                      <a:pt x="248" y="605"/>
                    </a:cubicBezTo>
                    <a:cubicBezTo>
                      <a:pt x="248" y="605"/>
                      <a:pt x="248" y="605"/>
                      <a:pt x="249" y="605"/>
                    </a:cubicBezTo>
                    <a:cubicBezTo>
                      <a:pt x="248" y="606"/>
                      <a:pt x="248" y="606"/>
                      <a:pt x="247" y="606"/>
                    </a:cubicBezTo>
                    <a:close/>
                    <a:moveTo>
                      <a:pt x="332" y="42"/>
                    </a:moveTo>
                    <a:cubicBezTo>
                      <a:pt x="333" y="41"/>
                      <a:pt x="332" y="40"/>
                      <a:pt x="333" y="41"/>
                    </a:cubicBezTo>
                    <a:cubicBezTo>
                      <a:pt x="333" y="42"/>
                      <a:pt x="334" y="42"/>
                      <a:pt x="334" y="42"/>
                    </a:cubicBezTo>
                    <a:cubicBezTo>
                      <a:pt x="334" y="42"/>
                      <a:pt x="333" y="42"/>
                      <a:pt x="332" y="42"/>
                    </a:cubicBezTo>
                    <a:close/>
                    <a:moveTo>
                      <a:pt x="338" y="48"/>
                    </a:moveTo>
                    <a:cubicBezTo>
                      <a:pt x="337" y="47"/>
                      <a:pt x="337" y="46"/>
                      <a:pt x="337" y="45"/>
                    </a:cubicBezTo>
                    <a:cubicBezTo>
                      <a:pt x="337" y="45"/>
                      <a:pt x="336" y="45"/>
                      <a:pt x="336" y="45"/>
                    </a:cubicBezTo>
                    <a:cubicBezTo>
                      <a:pt x="336" y="44"/>
                      <a:pt x="336" y="44"/>
                      <a:pt x="335" y="43"/>
                    </a:cubicBezTo>
                    <a:cubicBezTo>
                      <a:pt x="336" y="44"/>
                      <a:pt x="336" y="44"/>
                      <a:pt x="337" y="45"/>
                    </a:cubicBezTo>
                    <a:cubicBezTo>
                      <a:pt x="337" y="45"/>
                      <a:pt x="337" y="45"/>
                      <a:pt x="337" y="45"/>
                    </a:cubicBezTo>
                    <a:cubicBezTo>
                      <a:pt x="337" y="46"/>
                      <a:pt x="338" y="46"/>
                      <a:pt x="338" y="47"/>
                    </a:cubicBezTo>
                    <a:cubicBezTo>
                      <a:pt x="338" y="47"/>
                      <a:pt x="338" y="48"/>
                      <a:pt x="338" y="48"/>
                    </a:cubicBezTo>
                    <a:close/>
                    <a:moveTo>
                      <a:pt x="381" y="488"/>
                    </a:moveTo>
                    <a:cubicBezTo>
                      <a:pt x="381" y="487"/>
                      <a:pt x="381" y="487"/>
                      <a:pt x="381" y="487"/>
                    </a:cubicBezTo>
                    <a:cubicBezTo>
                      <a:pt x="381" y="487"/>
                      <a:pt x="381" y="487"/>
                      <a:pt x="381" y="487"/>
                    </a:cubicBezTo>
                    <a:lnTo>
                      <a:pt x="381" y="488"/>
                    </a:lnTo>
                    <a:close/>
                    <a:moveTo>
                      <a:pt x="386" y="461"/>
                    </a:move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1"/>
                      <a:pt x="386" y="461"/>
                      <a:pt x="386" y="461"/>
                    </a:cubicBezTo>
                    <a:cubicBezTo>
                      <a:pt x="387" y="462"/>
                      <a:pt x="387" y="462"/>
                      <a:pt x="387" y="462"/>
                    </a:cubicBezTo>
                    <a:lnTo>
                      <a:pt x="386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B9BD64C5-05D1-4C01-8AD9-7CEA2013F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785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7EDD1ABB-D6C2-429D-AB6A-4B0D3A275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620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5" name="Oval 22">
                <a:extLst>
                  <a:ext uri="{FF2B5EF4-FFF2-40B4-BE49-F238E27FC236}">
                    <a16:creationId xmlns:a16="http://schemas.microsoft.com/office/drawing/2014/main" id="{C65AA1BC-299A-4381-9B3A-3F4F8DA34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2" y="364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08768FB-EA01-4C34-AE0F-FED9848C1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" y="3249"/>
                <a:ext cx="944" cy="830"/>
              </a:xfrm>
              <a:custGeom>
                <a:avLst/>
                <a:gdLst>
                  <a:gd name="T0" fmla="*/ 528 w 550"/>
                  <a:gd name="T1" fmla="*/ 205 h 484"/>
                  <a:gd name="T2" fmla="*/ 505 w 550"/>
                  <a:gd name="T3" fmla="*/ 172 h 484"/>
                  <a:gd name="T4" fmla="*/ 472 w 550"/>
                  <a:gd name="T5" fmla="*/ 126 h 484"/>
                  <a:gd name="T6" fmla="*/ 459 w 550"/>
                  <a:gd name="T7" fmla="*/ 76 h 484"/>
                  <a:gd name="T8" fmla="*/ 439 w 550"/>
                  <a:gd name="T9" fmla="*/ 46 h 484"/>
                  <a:gd name="T10" fmla="*/ 425 w 550"/>
                  <a:gd name="T11" fmla="*/ 0 h 484"/>
                  <a:gd name="T12" fmla="*/ 411 w 550"/>
                  <a:gd name="T13" fmla="*/ 31 h 484"/>
                  <a:gd name="T14" fmla="*/ 397 w 550"/>
                  <a:gd name="T15" fmla="*/ 95 h 484"/>
                  <a:gd name="T16" fmla="*/ 368 w 550"/>
                  <a:gd name="T17" fmla="*/ 88 h 484"/>
                  <a:gd name="T18" fmla="*/ 330 w 550"/>
                  <a:gd name="T19" fmla="*/ 62 h 484"/>
                  <a:gd name="T20" fmla="*/ 341 w 550"/>
                  <a:gd name="T21" fmla="*/ 33 h 484"/>
                  <a:gd name="T22" fmla="*/ 331 w 550"/>
                  <a:gd name="T23" fmla="*/ 15 h 484"/>
                  <a:gd name="T24" fmla="*/ 285 w 550"/>
                  <a:gd name="T25" fmla="*/ 3 h 484"/>
                  <a:gd name="T26" fmla="*/ 285 w 550"/>
                  <a:gd name="T27" fmla="*/ 10 h 484"/>
                  <a:gd name="T28" fmla="*/ 255 w 550"/>
                  <a:gd name="T29" fmla="*/ 27 h 484"/>
                  <a:gd name="T30" fmla="*/ 228 w 550"/>
                  <a:gd name="T31" fmla="*/ 56 h 484"/>
                  <a:gd name="T32" fmla="*/ 196 w 550"/>
                  <a:gd name="T33" fmla="*/ 47 h 484"/>
                  <a:gd name="T34" fmla="*/ 170 w 550"/>
                  <a:gd name="T35" fmla="*/ 73 h 484"/>
                  <a:gd name="T36" fmla="*/ 158 w 550"/>
                  <a:gd name="T37" fmla="*/ 83 h 484"/>
                  <a:gd name="T38" fmla="*/ 151 w 550"/>
                  <a:gd name="T39" fmla="*/ 84 h 484"/>
                  <a:gd name="T40" fmla="*/ 129 w 550"/>
                  <a:gd name="T41" fmla="*/ 114 h 484"/>
                  <a:gd name="T42" fmla="*/ 70 w 550"/>
                  <a:gd name="T43" fmla="*/ 142 h 484"/>
                  <a:gd name="T44" fmla="*/ 24 w 550"/>
                  <a:gd name="T45" fmla="*/ 163 h 484"/>
                  <a:gd name="T46" fmla="*/ 14 w 550"/>
                  <a:gd name="T47" fmla="*/ 177 h 484"/>
                  <a:gd name="T48" fmla="*/ 12 w 550"/>
                  <a:gd name="T49" fmla="*/ 224 h 484"/>
                  <a:gd name="T50" fmla="*/ 5 w 550"/>
                  <a:gd name="T51" fmla="*/ 237 h 484"/>
                  <a:gd name="T52" fmla="*/ 8 w 550"/>
                  <a:gd name="T53" fmla="*/ 253 h 484"/>
                  <a:gd name="T54" fmla="*/ 17 w 550"/>
                  <a:gd name="T55" fmla="*/ 324 h 484"/>
                  <a:gd name="T56" fmla="*/ 11 w 550"/>
                  <a:gd name="T57" fmla="*/ 373 h 484"/>
                  <a:gd name="T58" fmla="*/ 65 w 550"/>
                  <a:gd name="T59" fmla="*/ 365 h 484"/>
                  <a:gd name="T60" fmla="*/ 120 w 550"/>
                  <a:gd name="T61" fmla="*/ 359 h 484"/>
                  <a:gd name="T62" fmla="*/ 189 w 550"/>
                  <a:gd name="T63" fmla="*/ 331 h 484"/>
                  <a:gd name="T64" fmla="*/ 246 w 550"/>
                  <a:gd name="T65" fmla="*/ 336 h 484"/>
                  <a:gd name="T66" fmla="*/ 272 w 550"/>
                  <a:gd name="T67" fmla="*/ 367 h 484"/>
                  <a:gd name="T68" fmla="*/ 277 w 550"/>
                  <a:gd name="T69" fmla="*/ 388 h 484"/>
                  <a:gd name="T70" fmla="*/ 309 w 550"/>
                  <a:gd name="T71" fmla="*/ 359 h 484"/>
                  <a:gd name="T72" fmla="*/ 302 w 550"/>
                  <a:gd name="T73" fmla="*/ 380 h 484"/>
                  <a:gd name="T74" fmla="*/ 298 w 550"/>
                  <a:gd name="T75" fmla="*/ 397 h 484"/>
                  <a:gd name="T76" fmla="*/ 312 w 550"/>
                  <a:gd name="T77" fmla="*/ 388 h 484"/>
                  <a:gd name="T78" fmla="*/ 319 w 550"/>
                  <a:gd name="T79" fmla="*/ 406 h 484"/>
                  <a:gd name="T80" fmla="*/ 319 w 550"/>
                  <a:gd name="T81" fmla="*/ 407 h 484"/>
                  <a:gd name="T82" fmla="*/ 341 w 550"/>
                  <a:gd name="T83" fmla="*/ 463 h 484"/>
                  <a:gd name="T84" fmla="*/ 383 w 550"/>
                  <a:gd name="T85" fmla="*/ 461 h 484"/>
                  <a:gd name="T86" fmla="*/ 396 w 550"/>
                  <a:gd name="T87" fmla="*/ 482 h 484"/>
                  <a:gd name="T88" fmla="*/ 447 w 550"/>
                  <a:gd name="T89" fmla="*/ 462 h 484"/>
                  <a:gd name="T90" fmla="*/ 483 w 550"/>
                  <a:gd name="T91" fmla="*/ 398 h 484"/>
                  <a:gd name="T92" fmla="*/ 526 w 550"/>
                  <a:gd name="T93" fmla="*/ 337 h 484"/>
                  <a:gd name="T94" fmla="*/ 543 w 550"/>
                  <a:gd name="T95" fmla="*/ 268 h 484"/>
                  <a:gd name="T96" fmla="*/ 550 w 550"/>
                  <a:gd name="T97" fmla="*/ 22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0" h="484">
                    <a:moveTo>
                      <a:pt x="547" y="222"/>
                    </a:moveTo>
                    <a:cubicBezTo>
                      <a:pt x="542" y="226"/>
                      <a:pt x="542" y="226"/>
                      <a:pt x="539" y="221"/>
                    </a:cubicBezTo>
                    <a:cubicBezTo>
                      <a:pt x="538" y="220"/>
                      <a:pt x="538" y="219"/>
                      <a:pt x="537" y="218"/>
                    </a:cubicBezTo>
                    <a:cubicBezTo>
                      <a:pt x="534" y="214"/>
                      <a:pt x="533" y="208"/>
                      <a:pt x="528" y="205"/>
                    </a:cubicBezTo>
                    <a:cubicBezTo>
                      <a:pt x="526" y="199"/>
                      <a:pt x="519" y="194"/>
                      <a:pt x="521" y="186"/>
                    </a:cubicBezTo>
                    <a:cubicBezTo>
                      <a:pt x="522" y="182"/>
                      <a:pt x="519" y="180"/>
                      <a:pt x="516" y="179"/>
                    </a:cubicBezTo>
                    <a:cubicBezTo>
                      <a:pt x="513" y="177"/>
                      <a:pt x="510" y="176"/>
                      <a:pt x="507" y="175"/>
                    </a:cubicBezTo>
                    <a:cubicBezTo>
                      <a:pt x="506" y="174"/>
                      <a:pt x="505" y="173"/>
                      <a:pt x="505" y="172"/>
                    </a:cubicBezTo>
                    <a:cubicBezTo>
                      <a:pt x="505" y="167"/>
                      <a:pt x="504" y="162"/>
                      <a:pt x="502" y="158"/>
                    </a:cubicBezTo>
                    <a:cubicBezTo>
                      <a:pt x="500" y="154"/>
                      <a:pt x="498" y="150"/>
                      <a:pt x="498" y="146"/>
                    </a:cubicBezTo>
                    <a:cubicBezTo>
                      <a:pt x="498" y="144"/>
                      <a:pt x="496" y="142"/>
                      <a:pt x="495" y="142"/>
                    </a:cubicBezTo>
                    <a:cubicBezTo>
                      <a:pt x="487" y="137"/>
                      <a:pt x="481" y="129"/>
                      <a:pt x="472" y="126"/>
                    </a:cubicBezTo>
                    <a:cubicBezTo>
                      <a:pt x="470" y="125"/>
                      <a:pt x="469" y="123"/>
                      <a:pt x="468" y="121"/>
                    </a:cubicBezTo>
                    <a:cubicBezTo>
                      <a:pt x="468" y="116"/>
                      <a:pt x="466" y="112"/>
                      <a:pt x="467" y="108"/>
                    </a:cubicBezTo>
                    <a:cubicBezTo>
                      <a:pt x="467" y="101"/>
                      <a:pt x="466" y="96"/>
                      <a:pt x="463" y="90"/>
                    </a:cubicBezTo>
                    <a:cubicBezTo>
                      <a:pt x="460" y="86"/>
                      <a:pt x="459" y="82"/>
                      <a:pt x="459" y="76"/>
                    </a:cubicBezTo>
                    <a:cubicBezTo>
                      <a:pt x="459" y="73"/>
                      <a:pt x="459" y="69"/>
                      <a:pt x="459" y="65"/>
                    </a:cubicBezTo>
                    <a:cubicBezTo>
                      <a:pt x="459" y="60"/>
                      <a:pt x="457" y="55"/>
                      <a:pt x="453" y="52"/>
                    </a:cubicBezTo>
                    <a:cubicBezTo>
                      <a:pt x="450" y="49"/>
                      <a:pt x="448" y="48"/>
                      <a:pt x="444" y="49"/>
                    </a:cubicBezTo>
                    <a:cubicBezTo>
                      <a:pt x="442" y="50"/>
                      <a:pt x="440" y="48"/>
                      <a:pt x="439" y="46"/>
                    </a:cubicBezTo>
                    <a:cubicBezTo>
                      <a:pt x="439" y="44"/>
                      <a:pt x="438" y="43"/>
                      <a:pt x="439" y="41"/>
                    </a:cubicBezTo>
                    <a:cubicBezTo>
                      <a:pt x="439" y="35"/>
                      <a:pt x="437" y="30"/>
                      <a:pt x="436" y="25"/>
                    </a:cubicBezTo>
                    <a:cubicBezTo>
                      <a:pt x="434" y="17"/>
                      <a:pt x="430" y="11"/>
                      <a:pt x="428" y="3"/>
                    </a:cubicBezTo>
                    <a:cubicBezTo>
                      <a:pt x="428" y="2"/>
                      <a:pt x="426" y="1"/>
                      <a:pt x="425" y="0"/>
                    </a:cubicBezTo>
                    <a:cubicBezTo>
                      <a:pt x="424" y="0"/>
                      <a:pt x="423" y="0"/>
                      <a:pt x="422" y="1"/>
                    </a:cubicBezTo>
                    <a:cubicBezTo>
                      <a:pt x="421" y="1"/>
                      <a:pt x="420" y="2"/>
                      <a:pt x="420" y="3"/>
                    </a:cubicBezTo>
                    <a:cubicBezTo>
                      <a:pt x="418" y="8"/>
                      <a:pt x="417" y="13"/>
                      <a:pt x="415" y="17"/>
                    </a:cubicBezTo>
                    <a:cubicBezTo>
                      <a:pt x="413" y="22"/>
                      <a:pt x="413" y="27"/>
                      <a:pt x="411" y="31"/>
                    </a:cubicBezTo>
                    <a:cubicBezTo>
                      <a:pt x="409" y="39"/>
                      <a:pt x="407" y="47"/>
                      <a:pt x="408" y="56"/>
                    </a:cubicBezTo>
                    <a:cubicBezTo>
                      <a:pt x="408" y="58"/>
                      <a:pt x="408" y="61"/>
                      <a:pt x="407" y="64"/>
                    </a:cubicBezTo>
                    <a:cubicBezTo>
                      <a:pt x="405" y="70"/>
                      <a:pt x="403" y="76"/>
                      <a:pt x="401" y="83"/>
                    </a:cubicBezTo>
                    <a:cubicBezTo>
                      <a:pt x="400" y="87"/>
                      <a:pt x="399" y="91"/>
                      <a:pt x="397" y="95"/>
                    </a:cubicBezTo>
                    <a:cubicBezTo>
                      <a:pt x="396" y="98"/>
                      <a:pt x="393" y="100"/>
                      <a:pt x="389" y="101"/>
                    </a:cubicBezTo>
                    <a:cubicBezTo>
                      <a:pt x="384" y="102"/>
                      <a:pt x="379" y="101"/>
                      <a:pt x="376" y="97"/>
                    </a:cubicBezTo>
                    <a:cubicBezTo>
                      <a:pt x="374" y="94"/>
                      <a:pt x="372" y="91"/>
                      <a:pt x="371" y="88"/>
                    </a:cubicBezTo>
                    <a:cubicBezTo>
                      <a:pt x="370" y="88"/>
                      <a:pt x="369" y="88"/>
                      <a:pt x="368" y="88"/>
                    </a:cubicBezTo>
                    <a:cubicBezTo>
                      <a:pt x="364" y="88"/>
                      <a:pt x="360" y="87"/>
                      <a:pt x="357" y="83"/>
                    </a:cubicBezTo>
                    <a:cubicBezTo>
                      <a:pt x="353" y="78"/>
                      <a:pt x="348" y="76"/>
                      <a:pt x="343" y="74"/>
                    </a:cubicBezTo>
                    <a:cubicBezTo>
                      <a:pt x="340" y="72"/>
                      <a:pt x="338" y="70"/>
                      <a:pt x="336" y="68"/>
                    </a:cubicBezTo>
                    <a:cubicBezTo>
                      <a:pt x="334" y="66"/>
                      <a:pt x="332" y="64"/>
                      <a:pt x="330" y="62"/>
                    </a:cubicBezTo>
                    <a:cubicBezTo>
                      <a:pt x="328" y="60"/>
                      <a:pt x="327" y="57"/>
                      <a:pt x="328" y="54"/>
                    </a:cubicBezTo>
                    <a:cubicBezTo>
                      <a:pt x="330" y="49"/>
                      <a:pt x="333" y="45"/>
                      <a:pt x="333" y="39"/>
                    </a:cubicBezTo>
                    <a:cubicBezTo>
                      <a:pt x="333" y="38"/>
                      <a:pt x="335" y="36"/>
                      <a:pt x="336" y="36"/>
                    </a:cubicBezTo>
                    <a:cubicBezTo>
                      <a:pt x="338" y="35"/>
                      <a:pt x="340" y="34"/>
                      <a:pt x="341" y="33"/>
                    </a:cubicBezTo>
                    <a:cubicBezTo>
                      <a:pt x="343" y="29"/>
                      <a:pt x="345" y="25"/>
                      <a:pt x="348" y="20"/>
                    </a:cubicBezTo>
                    <a:cubicBezTo>
                      <a:pt x="348" y="20"/>
                      <a:pt x="347" y="18"/>
                      <a:pt x="346" y="17"/>
                    </a:cubicBezTo>
                    <a:cubicBezTo>
                      <a:pt x="344" y="16"/>
                      <a:pt x="341" y="14"/>
                      <a:pt x="339" y="16"/>
                    </a:cubicBezTo>
                    <a:cubicBezTo>
                      <a:pt x="336" y="17"/>
                      <a:pt x="334" y="17"/>
                      <a:pt x="331" y="15"/>
                    </a:cubicBezTo>
                    <a:cubicBezTo>
                      <a:pt x="330" y="14"/>
                      <a:pt x="328" y="15"/>
                      <a:pt x="326" y="16"/>
                    </a:cubicBezTo>
                    <a:cubicBezTo>
                      <a:pt x="325" y="16"/>
                      <a:pt x="323" y="17"/>
                      <a:pt x="322" y="17"/>
                    </a:cubicBezTo>
                    <a:cubicBezTo>
                      <a:pt x="314" y="14"/>
                      <a:pt x="305" y="13"/>
                      <a:pt x="297" y="8"/>
                    </a:cubicBezTo>
                    <a:cubicBezTo>
                      <a:pt x="293" y="6"/>
                      <a:pt x="289" y="4"/>
                      <a:pt x="285" y="3"/>
                    </a:cubicBezTo>
                    <a:cubicBezTo>
                      <a:pt x="284" y="3"/>
                      <a:pt x="283" y="3"/>
                      <a:pt x="282" y="3"/>
                    </a:cubicBezTo>
                    <a:cubicBezTo>
                      <a:pt x="281" y="3"/>
                      <a:pt x="281" y="4"/>
                      <a:pt x="281" y="4"/>
                    </a:cubicBezTo>
                    <a:cubicBezTo>
                      <a:pt x="280" y="5"/>
                      <a:pt x="280" y="6"/>
                      <a:pt x="281" y="6"/>
                    </a:cubicBezTo>
                    <a:cubicBezTo>
                      <a:pt x="282" y="7"/>
                      <a:pt x="284" y="9"/>
                      <a:pt x="285" y="10"/>
                    </a:cubicBezTo>
                    <a:cubicBezTo>
                      <a:pt x="287" y="12"/>
                      <a:pt x="287" y="15"/>
                      <a:pt x="284" y="16"/>
                    </a:cubicBezTo>
                    <a:cubicBezTo>
                      <a:pt x="281" y="18"/>
                      <a:pt x="277" y="18"/>
                      <a:pt x="273" y="18"/>
                    </a:cubicBezTo>
                    <a:cubicBezTo>
                      <a:pt x="271" y="18"/>
                      <a:pt x="269" y="18"/>
                      <a:pt x="267" y="19"/>
                    </a:cubicBezTo>
                    <a:cubicBezTo>
                      <a:pt x="262" y="21"/>
                      <a:pt x="258" y="23"/>
                      <a:pt x="255" y="27"/>
                    </a:cubicBezTo>
                    <a:cubicBezTo>
                      <a:pt x="251" y="33"/>
                      <a:pt x="247" y="39"/>
                      <a:pt x="242" y="45"/>
                    </a:cubicBezTo>
                    <a:cubicBezTo>
                      <a:pt x="240" y="47"/>
                      <a:pt x="240" y="50"/>
                      <a:pt x="241" y="54"/>
                    </a:cubicBezTo>
                    <a:cubicBezTo>
                      <a:pt x="242" y="56"/>
                      <a:pt x="240" y="58"/>
                      <a:pt x="237" y="58"/>
                    </a:cubicBezTo>
                    <a:cubicBezTo>
                      <a:pt x="234" y="57"/>
                      <a:pt x="231" y="55"/>
                      <a:pt x="228" y="56"/>
                    </a:cubicBezTo>
                    <a:cubicBezTo>
                      <a:pt x="225" y="57"/>
                      <a:pt x="223" y="56"/>
                      <a:pt x="222" y="54"/>
                    </a:cubicBezTo>
                    <a:cubicBezTo>
                      <a:pt x="220" y="51"/>
                      <a:pt x="217" y="48"/>
                      <a:pt x="215" y="45"/>
                    </a:cubicBezTo>
                    <a:cubicBezTo>
                      <a:pt x="213" y="43"/>
                      <a:pt x="210" y="41"/>
                      <a:pt x="206" y="43"/>
                    </a:cubicBezTo>
                    <a:cubicBezTo>
                      <a:pt x="203" y="44"/>
                      <a:pt x="199" y="45"/>
                      <a:pt x="196" y="47"/>
                    </a:cubicBezTo>
                    <a:cubicBezTo>
                      <a:pt x="193" y="49"/>
                      <a:pt x="190" y="50"/>
                      <a:pt x="187" y="51"/>
                    </a:cubicBezTo>
                    <a:cubicBezTo>
                      <a:pt x="182" y="52"/>
                      <a:pt x="183" y="57"/>
                      <a:pt x="180" y="60"/>
                    </a:cubicBezTo>
                    <a:cubicBezTo>
                      <a:pt x="179" y="61"/>
                      <a:pt x="178" y="62"/>
                      <a:pt x="176" y="63"/>
                    </a:cubicBezTo>
                    <a:cubicBezTo>
                      <a:pt x="171" y="64"/>
                      <a:pt x="170" y="68"/>
                      <a:pt x="170" y="73"/>
                    </a:cubicBezTo>
                    <a:cubicBezTo>
                      <a:pt x="170" y="74"/>
                      <a:pt x="170" y="75"/>
                      <a:pt x="170" y="76"/>
                    </a:cubicBezTo>
                    <a:cubicBezTo>
                      <a:pt x="170" y="78"/>
                      <a:pt x="168" y="79"/>
                      <a:pt x="167" y="79"/>
                    </a:cubicBezTo>
                    <a:cubicBezTo>
                      <a:pt x="165" y="79"/>
                      <a:pt x="163" y="79"/>
                      <a:pt x="162" y="79"/>
                    </a:cubicBezTo>
                    <a:cubicBezTo>
                      <a:pt x="160" y="79"/>
                      <a:pt x="158" y="81"/>
                      <a:pt x="158" y="83"/>
                    </a:cubicBezTo>
                    <a:cubicBezTo>
                      <a:pt x="158" y="85"/>
                      <a:pt x="159" y="88"/>
                      <a:pt x="159" y="90"/>
                    </a:cubicBezTo>
                    <a:cubicBezTo>
                      <a:pt x="159" y="90"/>
                      <a:pt x="159" y="91"/>
                      <a:pt x="159" y="91"/>
                    </a:cubicBezTo>
                    <a:cubicBezTo>
                      <a:pt x="158" y="92"/>
                      <a:pt x="157" y="92"/>
                      <a:pt x="156" y="91"/>
                    </a:cubicBezTo>
                    <a:cubicBezTo>
                      <a:pt x="154" y="89"/>
                      <a:pt x="153" y="86"/>
                      <a:pt x="151" y="84"/>
                    </a:cubicBezTo>
                    <a:cubicBezTo>
                      <a:pt x="150" y="83"/>
                      <a:pt x="148" y="82"/>
                      <a:pt x="147" y="83"/>
                    </a:cubicBezTo>
                    <a:cubicBezTo>
                      <a:pt x="144" y="85"/>
                      <a:pt x="142" y="87"/>
                      <a:pt x="139" y="90"/>
                    </a:cubicBezTo>
                    <a:cubicBezTo>
                      <a:pt x="138" y="91"/>
                      <a:pt x="137" y="93"/>
                      <a:pt x="137" y="95"/>
                    </a:cubicBezTo>
                    <a:cubicBezTo>
                      <a:pt x="137" y="103"/>
                      <a:pt x="135" y="109"/>
                      <a:pt x="129" y="114"/>
                    </a:cubicBezTo>
                    <a:cubicBezTo>
                      <a:pt x="127" y="116"/>
                      <a:pt x="127" y="118"/>
                      <a:pt x="125" y="120"/>
                    </a:cubicBezTo>
                    <a:cubicBezTo>
                      <a:pt x="121" y="126"/>
                      <a:pt x="115" y="130"/>
                      <a:pt x="108" y="131"/>
                    </a:cubicBezTo>
                    <a:cubicBezTo>
                      <a:pt x="103" y="131"/>
                      <a:pt x="98" y="132"/>
                      <a:pt x="93" y="133"/>
                    </a:cubicBezTo>
                    <a:cubicBezTo>
                      <a:pt x="86" y="138"/>
                      <a:pt x="77" y="136"/>
                      <a:pt x="70" y="142"/>
                    </a:cubicBezTo>
                    <a:cubicBezTo>
                      <a:pt x="69" y="143"/>
                      <a:pt x="67" y="143"/>
                      <a:pt x="66" y="143"/>
                    </a:cubicBezTo>
                    <a:cubicBezTo>
                      <a:pt x="60" y="141"/>
                      <a:pt x="55" y="144"/>
                      <a:pt x="50" y="146"/>
                    </a:cubicBezTo>
                    <a:cubicBezTo>
                      <a:pt x="44" y="150"/>
                      <a:pt x="38" y="154"/>
                      <a:pt x="31" y="156"/>
                    </a:cubicBezTo>
                    <a:cubicBezTo>
                      <a:pt x="28" y="157"/>
                      <a:pt x="26" y="160"/>
                      <a:pt x="24" y="163"/>
                    </a:cubicBezTo>
                    <a:cubicBezTo>
                      <a:pt x="22" y="166"/>
                      <a:pt x="22" y="162"/>
                      <a:pt x="21" y="162"/>
                    </a:cubicBezTo>
                    <a:cubicBezTo>
                      <a:pt x="20" y="162"/>
                      <a:pt x="18" y="162"/>
                      <a:pt x="18" y="163"/>
                    </a:cubicBezTo>
                    <a:cubicBezTo>
                      <a:pt x="16" y="165"/>
                      <a:pt x="15" y="166"/>
                      <a:pt x="15" y="169"/>
                    </a:cubicBezTo>
                    <a:cubicBezTo>
                      <a:pt x="14" y="171"/>
                      <a:pt x="14" y="174"/>
                      <a:pt x="14" y="177"/>
                    </a:cubicBezTo>
                    <a:cubicBezTo>
                      <a:pt x="14" y="181"/>
                      <a:pt x="13" y="185"/>
                      <a:pt x="10" y="189"/>
                    </a:cubicBezTo>
                    <a:cubicBezTo>
                      <a:pt x="8" y="193"/>
                      <a:pt x="7" y="197"/>
                      <a:pt x="7" y="202"/>
                    </a:cubicBezTo>
                    <a:cubicBezTo>
                      <a:pt x="7" y="208"/>
                      <a:pt x="7" y="214"/>
                      <a:pt x="10" y="219"/>
                    </a:cubicBezTo>
                    <a:cubicBezTo>
                      <a:pt x="11" y="221"/>
                      <a:pt x="12" y="222"/>
                      <a:pt x="12" y="224"/>
                    </a:cubicBezTo>
                    <a:cubicBezTo>
                      <a:pt x="12" y="226"/>
                      <a:pt x="12" y="227"/>
                      <a:pt x="10" y="228"/>
                    </a:cubicBezTo>
                    <a:cubicBezTo>
                      <a:pt x="10" y="229"/>
                      <a:pt x="9" y="230"/>
                      <a:pt x="8" y="230"/>
                    </a:cubicBezTo>
                    <a:cubicBezTo>
                      <a:pt x="7" y="232"/>
                      <a:pt x="6" y="235"/>
                      <a:pt x="5" y="237"/>
                    </a:cubicBezTo>
                    <a:cubicBezTo>
                      <a:pt x="5" y="237"/>
                      <a:pt x="5" y="237"/>
                      <a:pt x="5" y="237"/>
                    </a:cubicBezTo>
                    <a:cubicBezTo>
                      <a:pt x="5" y="237"/>
                      <a:pt x="5" y="237"/>
                      <a:pt x="5" y="237"/>
                    </a:cubicBezTo>
                    <a:cubicBezTo>
                      <a:pt x="5" y="237"/>
                      <a:pt x="5" y="237"/>
                      <a:pt x="5" y="237"/>
                    </a:cubicBezTo>
                    <a:cubicBezTo>
                      <a:pt x="5" y="239"/>
                      <a:pt x="5" y="240"/>
                      <a:pt x="5" y="242"/>
                    </a:cubicBezTo>
                    <a:cubicBezTo>
                      <a:pt x="7" y="245"/>
                      <a:pt x="8" y="249"/>
                      <a:pt x="8" y="253"/>
                    </a:cubicBezTo>
                    <a:cubicBezTo>
                      <a:pt x="7" y="260"/>
                      <a:pt x="9" y="266"/>
                      <a:pt x="11" y="272"/>
                    </a:cubicBezTo>
                    <a:cubicBezTo>
                      <a:pt x="13" y="279"/>
                      <a:pt x="14" y="286"/>
                      <a:pt x="14" y="293"/>
                    </a:cubicBezTo>
                    <a:cubicBezTo>
                      <a:pt x="14" y="302"/>
                      <a:pt x="14" y="310"/>
                      <a:pt x="16" y="318"/>
                    </a:cubicBezTo>
                    <a:cubicBezTo>
                      <a:pt x="17" y="320"/>
                      <a:pt x="17" y="322"/>
                      <a:pt x="17" y="324"/>
                    </a:cubicBezTo>
                    <a:cubicBezTo>
                      <a:pt x="16" y="329"/>
                      <a:pt x="15" y="333"/>
                      <a:pt x="14" y="337"/>
                    </a:cubicBezTo>
                    <a:cubicBezTo>
                      <a:pt x="13" y="343"/>
                      <a:pt x="10" y="348"/>
                      <a:pt x="5" y="352"/>
                    </a:cubicBezTo>
                    <a:cubicBezTo>
                      <a:pt x="0" y="355"/>
                      <a:pt x="0" y="362"/>
                      <a:pt x="4" y="366"/>
                    </a:cubicBezTo>
                    <a:cubicBezTo>
                      <a:pt x="6" y="368"/>
                      <a:pt x="9" y="370"/>
                      <a:pt x="11" y="373"/>
                    </a:cubicBezTo>
                    <a:cubicBezTo>
                      <a:pt x="14" y="377"/>
                      <a:pt x="18" y="379"/>
                      <a:pt x="23" y="379"/>
                    </a:cubicBezTo>
                    <a:cubicBezTo>
                      <a:pt x="27" y="380"/>
                      <a:pt x="31" y="380"/>
                      <a:pt x="35" y="380"/>
                    </a:cubicBezTo>
                    <a:cubicBezTo>
                      <a:pt x="37" y="380"/>
                      <a:pt x="40" y="379"/>
                      <a:pt x="41" y="378"/>
                    </a:cubicBezTo>
                    <a:cubicBezTo>
                      <a:pt x="49" y="373"/>
                      <a:pt x="59" y="372"/>
                      <a:pt x="65" y="365"/>
                    </a:cubicBezTo>
                    <a:cubicBezTo>
                      <a:pt x="66" y="364"/>
                      <a:pt x="67" y="364"/>
                      <a:pt x="68" y="364"/>
                    </a:cubicBezTo>
                    <a:cubicBezTo>
                      <a:pt x="76" y="363"/>
                      <a:pt x="83" y="360"/>
                      <a:pt x="91" y="362"/>
                    </a:cubicBezTo>
                    <a:cubicBezTo>
                      <a:pt x="98" y="364"/>
                      <a:pt x="104" y="363"/>
                      <a:pt x="111" y="363"/>
                    </a:cubicBezTo>
                    <a:cubicBezTo>
                      <a:pt x="114" y="363"/>
                      <a:pt x="117" y="362"/>
                      <a:pt x="120" y="359"/>
                    </a:cubicBezTo>
                    <a:cubicBezTo>
                      <a:pt x="127" y="352"/>
                      <a:pt x="132" y="349"/>
                      <a:pt x="142" y="344"/>
                    </a:cubicBezTo>
                    <a:cubicBezTo>
                      <a:pt x="144" y="343"/>
                      <a:pt x="147" y="341"/>
                      <a:pt x="149" y="339"/>
                    </a:cubicBezTo>
                    <a:cubicBezTo>
                      <a:pt x="152" y="337"/>
                      <a:pt x="156" y="336"/>
                      <a:pt x="160" y="336"/>
                    </a:cubicBezTo>
                    <a:cubicBezTo>
                      <a:pt x="170" y="338"/>
                      <a:pt x="180" y="336"/>
                      <a:pt x="189" y="331"/>
                    </a:cubicBezTo>
                    <a:cubicBezTo>
                      <a:pt x="196" y="328"/>
                      <a:pt x="203" y="327"/>
                      <a:pt x="211" y="327"/>
                    </a:cubicBezTo>
                    <a:cubicBezTo>
                      <a:pt x="216" y="327"/>
                      <a:pt x="222" y="327"/>
                      <a:pt x="227" y="327"/>
                    </a:cubicBezTo>
                    <a:cubicBezTo>
                      <a:pt x="230" y="327"/>
                      <a:pt x="233" y="328"/>
                      <a:pt x="235" y="331"/>
                    </a:cubicBezTo>
                    <a:cubicBezTo>
                      <a:pt x="238" y="334"/>
                      <a:pt x="241" y="336"/>
                      <a:pt x="246" y="336"/>
                    </a:cubicBezTo>
                    <a:cubicBezTo>
                      <a:pt x="251" y="337"/>
                      <a:pt x="255" y="339"/>
                      <a:pt x="260" y="342"/>
                    </a:cubicBezTo>
                    <a:cubicBezTo>
                      <a:pt x="262" y="343"/>
                      <a:pt x="264" y="345"/>
                      <a:pt x="264" y="348"/>
                    </a:cubicBezTo>
                    <a:cubicBezTo>
                      <a:pt x="264" y="352"/>
                      <a:pt x="265" y="355"/>
                      <a:pt x="267" y="357"/>
                    </a:cubicBezTo>
                    <a:cubicBezTo>
                      <a:pt x="270" y="360"/>
                      <a:pt x="271" y="363"/>
                      <a:pt x="272" y="367"/>
                    </a:cubicBezTo>
                    <a:cubicBezTo>
                      <a:pt x="272" y="371"/>
                      <a:pt x="273" y="375"/>
                      <a:pt x="273" y="379"/>
                    </a:cubicBezTo>
                    <a:cubicBezTo>
                      <a:pt x="273" y="381"/>
                      <a:pt x="273" y="382"/>
                      <a:pt x="273" y="384"/>
                    </a:cubicBezTo>
                    <a:cubicBezTo>
                      <a:pt x="273" y="384"/>
                      <a:pt x="273" y="385"/>
                      <a:pt x="273" y="385"/>
                    </a:cubicBezTo>
                    <a:cubicBezTo>
                      <a:pt x="274" y="386"/>
                      <a:pt x="276" y="388"/>
                      <a:pt x="277" y="388"/>
                    </a:cubicBezTo>
                    <a:cubicBezTo>
                      <a:pt x="278" y="389"/>
                      <a:pt x="279" y="388"/>
                      <a:pt x="280" y="388"/>
                    </a:cubicBezTo>
                    <a:cubicBezTo>
                      <a:pt x="285" y="383"/>
                      <a:pt x="289" y="378"/>
                      <a:pt x="293" y="373"/>
                    </a:cubicBezTo>
                    <a:cubicBezTo>
                      <a:pt x="296" y="371"/>
                      <a:pt x="299" y="370"/>
                      <a:pt x="301" y="367"/>
                    </a:cubicBezTo>
                    <a:cubicBezTo>
                      <a:pt x="304" y="365"/>
                      <a:pt x="306" y="362"/>
                      <a:pt x="309" y="359"/>
                    </a:cubicBezTo>
                    <a:cubicBezTo>
                      <a:pt x="309" y="359"/>
                      <a:pt x="310" y="358"/>
                      <a:pt x="311" y="359"/>
                    </a:cubicBezTo>
                    <a:cubicBezTo>
                      <a:pt x="311" y="359"/>
                      <a:pt x="311" y="359"/>
                      <a:pt x="311" y="360"/>
                    </a:cubicBezTo>
                    <a:cubicBezTo>
                      <a:pt x="312" y="362"/>
                      <a:pt x="312" y="365"/>
                      <a:pt x="310" y="366"/>
                    </a:cubicBezTo>
                    <a:cubicBezTo>
                      <a:pt x="306" y="370"/>
                      <a:pt x="304" y="375"/>
                      <a:pt x="302" y="380"/>
                    </a:cubicBezTo>
                    <a:cubicBezTo>
                      <a:pt x="301" y="386"/>
                      <a:pt x="298" y="389"/>
                      <a:pt x="293" y="392"/>
                    </a:cubicBezTo>
                    <a:cubicBezTo>
                      <a:pt x="293" y="392"/>
                      <a:pt x="292" y="393"/>
                      <a:pt x="292" y="394"/>
                    </a:cubicBezTo>
                    <a:cubicBezTo>
                      <a:pt x="292" y="395"/>
                      <a:pt x="292" y="397"/>
                      <a:pt x="293" y="397"/>
                    </a:cubicBezTo>
                    <a:cubicBezTo>
                      <a:pt x="294" y="397"/>
                      <a:pt x="296" y="397"/>
                      <a:pt x="298" y="397"/>
                    </a:cubicBezTo>
                    <a:cubicBezTo>
                      <a:pt x="303" y="397"/>
                      <a:pt x="306" y="395"/>
                      <a:pt x="308" y="390"/>
                    </a:cubicBezTo>
                    <a:cubicBezTo>
                      <a:pt x="308" y="389"/>
                      <a:pt x="309" y="388"/>
                      <a:pt x="309" y="387"/>
                    </a:cubicBezTo>
                    <a:cubicBezTo>
                      <a:pt x="310" y="387"/>
                      <a:pt x="310" y="387"/>
                      <a:pt x="311" y="386"/>
                    </a:cubicBezTo>
                    <a:cubicBezTo>
                      <a:pt x="311" y="387"/>
                      <a:pt x="312" y="388"/>
                      <a:pt x="312" y="388"/>
                    </a:cubicBezTo>
                    <a:cubicBezTo>
                      <a:pt x="313" y="393"/>
                      <a:pt x="313" y="398"/>
                      <a:pt x="309" y="402"/>
                    </a:cubicBezTo>
                    <a:cubicBezTo>
                      <a:pt x="308" y="404"/>
                      <a:pt x="309" y="406"/>
                      <a:pt x="311" y="406"/>
                    </a:cubicBezTo>
                    <a:cubicBezTo>
                      <a:pt x="314" y="406"/>
                      <a:pt x="316" y="406"/>
                      <a:pt x="319" y="406"/>
                    </a:cubicBezTo>
                    <a:cubicBezTo>
                      <a:pt x="319" y="406"/>
                      <a:pt x="319" y="406"/>
                      <a:pt x="319" y="406"/>
                    </a:cubicBezTo>
                    <a:cubicBezTo>
                      <a:pt x="319" y="405"/>
                      <a:pt x="319" y="405"/>
                      <a:pt x="319" y="405"/>
                    </a:cubicBezTo>
                    <a:cubicBezTo>
                      <a:pt x="319" y="406"/>
                      <a:pt x="319" y="406"/>
                      <a:pt x="319" y="406"/>
                    </a:cubicBezTo>
                    <a:cubicBezTo>
                      <a:pt x="319" y="406"/>
                      <a:pt x="319" y="406"/>
                      <a:pt x="319" y="406"/>
                    </a:cubicBezTo>
                    <a:cubicBezTo>
                      <a:pt x="319" y="407"/>
                      <a:pt x="319" y="407"/>
                      <a:pt x="319" y="407"/>
                    </a:cubicBezTo>
                    <a:cubicBezTo>
                      <a:pt x="322" y="416"/>
                      <a:pt x="324" y="425"/>
                      <a:pt x="320" y="435"/>
                    </a:cubicBezTo>
                    <a:cubicBezTo>
                      <a:pt x="319" y="436"/>
                      <a:pt x="320" y="439"/>
                      <a:pt x="321" y="441"/>
                    </a:cubicBezTo>
                    <a:cubicBezTo>
                      <a:pt x="322" y="444"/>
                      <a:pt x="323" y="446"/>
                      <a:pt x="324" y="449"/>
                    </a:cubicBezTo>
                    <a:cubicBezTo>
                      <a:pt x="328" y="456"/>
                      <a:pt x="334" y="461"/>
                      <a:pt x="341" y="463"/>
                    </a:cubicBezTo>
                    <a:cubicBezTo>
                      <a:pt x="346" y="464"/>
                      <a:pt x="350" y="466"/>
                      <a:pt x="353" y="469"/>
                    </a:cubicBezTo>
                    <a:cubicBezTo>
                      <a:pt x="355" y="470"/>
                      <a:pt x="357" y="473"/>
                      <a:pt x="359" y="474"/>
                    </a:cubicBezTo>
                    <a:cubicBezTo>
                      <a:pt x="361" y="476"/>
                      <a:pt x="363" y="476"/>
                      <a:pt x="365" y="475"/>
                    </a:cubicBezTo>
                    <a:cubicBezTo>
                      <a:pt x="372" y="472"/>
                      <a:pt x="379" y="469"/>
                      <a:pt x="383" y="461"/>
                    </a:cubicBezTo>
                    <a:cubicBezTo>
                      <a:pt x="384" y="460"/>
                      <a:pt x="385" y="460"/>
                      <a:pt x="386" y="461"/>
                    </a:cubicBezTo>
                    <a:cubicBezTo>
                      <a:pt x="386" y="462"/>
                      <a:pt x="387" y="462"/>
                      <a:pt x="387" y="463"/>
                    </a:cubicBezTo>
                    <a:cubicBezTo>
                      <a:pt x="386" y="464"/>
                      <a:pt x="385" y="467"/>
                      <a:pt x="386" y="467"/>
                    </a:cubicBezTo>
                    <a:cubicBezTo>
                      <a:pt x="389" y="472"/>
                      <a:pt x="391" y="478"/>
                      <a:pt x="396" y="482"/>
                    </a:cubicBezTo>
                    <a:cubicBezTo>
                      <a:pt x="397" y="483"/>
                      <a:pt x="399" y="484"/>
                      <a:pt x="400" y="483"/>
                    </a:cubicBezTo>
                    <a:cubicBezTo>
                      <a:pt x="406" y="478"/>
                      <a:pt x="413" y="474"/>
                      <a:pt x="419" y="469"/>
                    </a:cubicBezTo>
                    <a:cubicBezTo>
                      <a:pt x="425" y="464"/>
                      <a:pt x="431" y="462"/>
                      <a:pt x="439" y="462"/>
                    </a:cubicBezTo>
                    <a:cubicBezTo>
                      <a:pt x="441" y="462"/>
                      <a:pt x="444" y="462"/>
                      <a:pt x="447" y="462"/>
                    </a:cubicBezTo>
                    <a:cubicBezTo>
                      <a:pt x="451" y="461"/>
                      <a:pt x="458" y="456"/>
                      <a:pt x="458" y="451"/>
                    </a:cubicBezTo>
                    <a:cubicBezTo>
                      <a:pt x="458" y="444"/>
                      <a:pt x="462" y="438"/>
                      <a:pt x="464" y="431"/>
                    </a:cubicBezTo>
                    <a:cubicBezTo>
                      <a:pt x="465" y="423"/>
                      <a:pt x="469" y="416"/>
                      <a:pt x="475" y="411"/>
                    </a:cubicBezTo>
                    <a:cubicBezTo>
                      <a:pt x="478" y="407"/>
                      <a:pt x="481" y="403"/>
                      <a:pt x="483" y="398"/>
                    </a:cubicBezTo>
                    <a:cubicBezTo>
                      <a:pt x="486" y="393"/>
                      <a:pt x="489" y="388"/>
                      <a:pt x="491" y="382"/>
                    </a:cubicBezTo>
                    <a:cubicBezTo>
                      <a:pt x="496" y="373"/>
                      <a:pt x="502" y="365"/>
                      <a:pt x="511" y="360"/>
                    </a:cubicBezTo>
                    <a:cubicBezTo>
                      <a:pt x="512" y="359"/>
                      <a:pt x="514" y="357"/>
                      <a:pt x="515" y="355"/>
                    </a:cubicBezTo>
                    <a:cubicBezTo>
                      <a:pt x="516" y="348"/>
                      <a:pt x="524" y="344"/>
                      <a:pt x="526" y="337"/>
                    </a:cubicBezTo>
                    <a:cubicBezTo>
                      <a:pt x="528" y="330"/>
                      <a:pt x="528" y="323"/>
                      <a:pt x="531" y="316"/>
                    </a:cubicBezTo>
                    <a:cubicBezTo>
                      <a:pt x="535" y="309"/>
                      <a:pt x="537" y="300"/>
                      <a:pt x="542" y="292"/>
                    </a:cubicBezTo>
                    <a:cubicBezTo>
                      <a:pt x="543" y="290"/>
                      <a:pt x="544" y="287"/>
                      <a:pt x="544" y="284"/>
                    </a:cubicBezTo>
                    <a:cubicBezTo>
                      <a:pt x="545" y="279"/>
                      <a:pt x="544" y="273"/>
                      <a:pt x="543" y="268"/>
                    </a:cubicBezTo>
                    <a:cubicBezTo>
                      <a:pt x="541" y="264"/>
                      <a:pt x="541" y="261"/>
                      <a:pt x="542" y="257"/>
                    </a:cubicBezTo>
                    <a:cubicBezTo>
                      <a:pt x="543" y="254"/>
                      <a:pt x="544" y="252"/>
                      <a:pt x="544" y="249"/>
                    </a:cubicBezTo>
                    <a:cubicBezTo>
                      <a:pt x="544" y="241"/>
                      <a:pt x="546" y="234"/>
                      <a:pt x="549" y="226"/>
                    </a:cubicBezTo>
                    <a:cubicBezTo>
                      <a:pt x="549" y="225"/>
                      <a:pt x="550" y="224"/>
                      <a:pt x="550" y="223"/>
                    </a:cubicBezTo>
                    <a:cubicBezTo>
                      <a:pt x="550" y="222"/>
                      <a:pt x="549" y="222"/>
                      <a:pt x="548" y="221"/>
                    </a:cubicBezTo>
                    <a:cubicBezTo>
                      <a:pt x="548" y="221"/>
                      <a:pt x="547" y="221"/>
                      <a:pt x="547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969E8520-01D8-4C31-82B1-331105E18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29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8F6313A1-3FFC-4201-8DDA-CE7CEB7B7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" y="207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C58B1453-7832-45CC-A428-DC7488A19E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0" y="1"/>
                <a:ext cx="642" cy="490"/>
              </a:xfrm>
              <a:custGeom>
                <a:avLst/>
                <a:gdLst>
                  <a:gd name="T0" fmla="*/ 104 w 374"/>
                  <a:gd name="T1" fmla="*/ 161 h 286"/>
                  <a:gd name="T2" fmla="*/ 110 w 374"/>
                  <a:gd name="T3" fmla="*/ 176 h 286"/>
                  <a:gd name="T4" fmla="*/ 114 w 374"/>
                  <a:gd name="T5" fmla="*/ 180 h 286"/>
                  <a:gd name="T6" fmla="*/ 106 w 374"/>
                  <a:gd name="T7" fmla="*/ 174 h 286"/>
                  <a:gd name="T8" fmla="*/ 86 w 374"/>
                  <a:gd name="T9" fmla="*/ 172 h 286"/>
                  <a:gd name="T10" fmla="*/ 66 w 374"/>
                  <a:gd name="T11" fmla="*/ 202 h 286"/>
                  <a:gd name="T12" fmla="*/ 67 w 374"/>
                  <a:gd name="T13" fmla="*/ 222 h 286"/>
                  <a:gd name="T14" fmla="*/ 46 w 374"/>
                  <a:gd name="T15" fmla="*/ 213 h 286"/>
                  <a:gd name="T16" fmla="*/ 43 w 374"/>
                  <a:gd name="T17" fmla="*/ 232 h 286"/>
                  <a:gd name="T18" fmla="*/ 2 w 374"/>
                  <a:gd name="T19" fmla="*/ 241 h 286"/>
                  <a:gd name="T20" fmla="*/ 50 w 374"/>
                  <a:gd name="T21" fmla="*/ 271 h 286"/>
                  <a:gd name="T22" fmla="*/ 52 w 374"/>
                  <a:gd name="T23" fmla="*/ 269 h 286"/>
                  <a:gd name="T24" fmla="*/ 85 w 374"/>
                  <a:gd name="T25" fmla="*/ 282 h 286"/>
                  <a:gd name="T26" fmla="*/ 122 w 374"/>
                  <a:gd name="T27" fmla="*/ 272 h 286"/>
                  <a:gd name="T28" fmla="*/ 132 w 374"/>
                  <a:gd name="T29" fmla="*/ 244 h 286"/>
                  <a:gd name="T30" fmla="*/ 163 w 374"/>
                  <a:gd name="T31" fmla="*/ 228 h 286"/>
                  <a:gd name="T32" fmla="*/ 162 w 374"/>
                  <a:gd name="T33" fmla="*/ 218 h 286"/>
                  <a:gd name="T34" fmla="*/ 182 w 374"/>
                  <a:gd name="T35" fmla="*/ 208 h 286"/>
                  <a:gd name="T36" fmla="*/ 183 w 374"/>
                  <a:gd name="T37" fmla="*/ 186 h 286"/>
                  <a:gd name="T38" fmla="*/ 194 w 374"/>
                  <a:gd name="T39" fmla="*/ 178 h 286"/>
                  <a:gd name="T40" fmla="*/ 208 w 374"/>
                  <a:gd name="T41" fmla="*/ 172 h 286"/>
                  <a:gd name="T42" fmla="*/ 237 w 374"/>
                  <a:gd name="T43" fmla="*/ 164 h 286"/>
                  <a:gd name="T44" fmla="*/ 321 w 374"/>
                  <a:gd name="T45" fmla="*/ 113 h 286"/>
                  <a:gd name="T46" fmla="*/ 312 w 374"/>
                  <a:gd name="T47" fmla="*/ 104 h 286"/>
                  <a:gd name="T48" fmla="*/ 365 w 374"/>
                  <a:gd name="T49" fmla="*/ 85 h 286"/>
                  <a:gd name="T50" fmla="*/ 365 w 374"/>
                  <a:gd name="T51" fmla="*/ 55 h 286"/>
                  <a:gd name="T52" fmla="*/ 340 w 374"/>
                  <a:gd name="T53" fmla="*/ 40 h 286"/>
                  <a:gd name="T54" fmla="*/ 339 w 374"/>
                  <a:gd name="T55" fmla="*/ 41 h 286"/>
                  <a:gd name="T56" fmla="*/ 343 w 374"/>
                  <a:gd name="T57" fmla="*/ 28 h 286"/>
                  <a:gd name="T58" fmla="*/ 306 w 374"/>
                  <a:gd name="T59" fmla="*/ 11 h 286"/>
                  <a:gd name="T60" fmla="*/ 264 w 374"/>
                  <a:gd name="T61" fmla="*/ 1 h 286"/>
                  <a:gd name="T62" fmla="*/ 255 w 374"/>
                  <a:gd name="T63" fmla="*/ 12 h 286"/>
                  <a:gd name="T64" fmla="*/ 231 w 374"/>
                  <a:gd name="T65" fmla="*/ 8 h 286"/>
                  <a:gd name="T66" fmla="*/ 217 w 374"/>
                  <a:gd name="T67" fmla="*/ 7 h 286"/>
                  <a:gd name="T68" fmla="*/ 199 w 374"/>
                  <a:gd name="T69" fmla="*/ 28 h 286"/>
                  <a:gd name="T70" fmla="*/ 170 w 374"/>
                  <a:gd name="T71" fmla="*/ 21 h 286"/>
                  <a:gd name="T72" fmla="*/ 171 w 374"/>
                  <a:gd name="T73" fmla="*/ 38 h 286"/>
                  <a:gd name="T74" fmla="*/ 154 w 374"/>
                  <a:gd name="T75" fmla="*/ 31 h 286"/>
                  <a:gd name="T76" fmla="*/ 130 w 374"/>
                  <a:gd name="T77" fmla="*/ 28 h 286"/>
                  <a:gd name="T78" fmla="*/ 114 w 374"/>
                  <a:gd name="T79" fmla="*/ 47 h 286"/>
                  <a:gd name="T80" fmla="*/ 115 w 374"/>
                  <a:gd name="T81" fmla="*/ 47 h 286"/>
                  <a:gd name="T82" fmla="*/ 112 w 374"/>
                  <a:gd name="T83" fmla="*/ 62 h 286"/>
                  <a:gd name="T84" fmla="*/ 108 w 374"/>
                  <a:gd name="T85" fmla="*/ 79 h 286"/>
                  <a:gd name="T86" fmla="*/ 124 w 374"/>
                  <a:gd name="T87" fmla="*/ 94 h 286"/>
                  <a:gd name="T88" fmla="*/ 154 w 374"/>
                  <a:gd name="T89" fmla="*/ 103 h 286"/>
                  <a:gd name="T90" fmla="*/ 195 w 374"/>
                  <a:gd name="T91" fmla="*/ 103 h 286"/>
                  <a:gd name="T92" fmla="*/ 199 w 374"/>
                  <a:gd name="T93" fmla="*/ 103 h 286"/>
                  <a:gd name="T94" fmla="*/ 211 w 374"/>
                  <a:gd name="T95" fmla="*/ 114 h 286"/>
                  <a:gd name="T96" fmla="*/ 152 w 374"/>
                  <a:gd name="T97" fmla="*/ 116 h 286"/>
                  <a:gd name="T98" fmla="*/ 127 w 374"/>
                  <a:gd name="T99" fmla="*/ 110 h 286"/>
                  <a:gd name="T100" fmla="*/ 74 w 374"/>
                  <a:gd name="T101" fmla="*/ 229 h 286"/>
                  <a:gd name="T102" fmla="*/ 82 w 374"/>
                  <a:gd name="T103" fmla="*/ 203 h 286"/>
                  <a:gd name="T104" fmla="*/ 99 w 374"/>
                  <a:gd name="T105" fmla="*/ 241 h 286"/>
                  <a:gd name="T106" fmla="*/ 98 w 374"/>
                  <a:gd name="T107" fmla="*/ 242 h 286"/>
                  <a:gd name="T108" fmla="*/ 304 w 374"/>
                  <a:gd name="T109" fmla="*/ 108 h 286"/>
                  <a:gd name="T110" fmla="*/ 127 w 374"/>
                  <a:gd name="T111" fmla="*/ 91 h 286"/>
                  <a:gd name="T112" fmla="*/ 177 w 374"/>
                  <a:gd name="T113" fmla="*/ 17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4" h="286">
                    <a:moveTo>
                      <a:pt x="109" y="126"/>
                    </a:moveTo>
                    <a:cubicBezTo>
                      <a:pt x="107" y="129"/>
                      <a:pt x="107" y="132"/>
                      <a:pt x="108" y="135"/>
                    </a:cubicBezTo>
                    <a:cubicBezTo>
                      <a:pt x="110" y="139"/>
                      <a:pt x="110" y="143"/>
                      <a:pt x="109" y="148"/>
                    </a:cubicBezTo>
                    <a:cubicBezTo>
                      <a:pt x="108" y="151"/>
                      <a:pt x="107" y="155"/>
                      <a:pt x="106" y="159"/>
                    </a:cubicBezTo>
                    <a:cubicBezTo>
                      <a:pt x="106" y="160"/>
                      <a:pt x="105" y="161"/>
                      <a:pt x="104" y="161"/>
                    </a:cubicBezTo>
                    <a:cubicBezTo>
                      <a:pt x="100" y="163"/>
                      <a:pt x="101" y="166"/>
                      <a:pt x="101" y="169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02" y="170"/>
                      <a:pt x="104" y="172"/>
                      <a:pt x="105" y="173"/>
                    </a:cubicBezTo>
                    <a:cubicBezTo>
                      <a:pt x="105" y="173"/>
                      <a:pt x="106" y="174"/>
                      <a:pt x="106" y="174"/>
                    </a:cubicBezTo>
                    <a:cubicBezTo>
                      <a:pt x="107" y="174"/>
                      <a:pt x="109" y="175"/>
                      <a:pt x="110" y="176"/>
                    </a:cubicBezTo>
                    <a:cubicBezTo>
                      <a:pt x="111" y="176"/>
                      <a:pt x="111" y="176"/>
                      <a:pt x="112" y="176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3" y="177"/>
                      <a:pt x="113" y="177"/>
                      <a:pt x="114" y="177"/>
                    </a:cubicBezTo>
                    <a:cubicBezTo>
                      <a:pt x="115" y="177"/>
                      <a:pt x="115" y="178"/>
                      <a:pt x="115" y="178"/>
                    </a:cubicBezTo>
                    <a:cubicBezTo>
                      <a:pt x="115" y="179"/>
                      <a:pt x="114" y="179"/>
                      <a:pt x="114" y="180"/>
                    </a:cubicBezTo>
                    <a:cubicBezTo>
                      <a:pt x="113" y="180"/>
                      <a:pt x="112" y="180"/>
                      <a:pt x="112" y="179"/>
                    </a:cubicBezTo>
                    <a:cubicBezTo>
                      <a:pt x="112" y="178"/>
                      <a:pt x="112" y="177"/>
                      <a:pt x="112" y="176"/>
                    </a:cubicBezTo>
                    <a:cubicBezTo>
                      <a:pt x="112" y="176"/>
                      <a:pt x="111" y="176"/>
                      <a:pt x="111" y="176"/>
                    </a:cubicBezTo>
                    <a:cubicBezTo>
                      <a:pt x="111" y="176"/>
                      <a:pt x="111" y="176"/>
                      <a:pt x="110" y="176"/>
                    </a:cubicBezTo>
                    <a:cubicBezTo>
                      <a:pt x="109" y="175"/>
                      <a:pt x="107" y="175"/>
                      <a:pt x="106" y="174"/>
                    </a:cubicBezTo>
                    <a:cubicBezTo>
                      <a:pt x="106" y="174"/>
                      <a:pt x="105" y="173"/>
                      <a:pt x="105" y="173"/>
                    </a:cubicBezTo>
                    <a:cubicBezTo>
                      <a:pt x="103" y="172"/>
                      <a:pt x="102" y="171"/>
                      <a:pt x="101" y="169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98" y="169"/>
                      <a:pt x="94" y="170"/>
                      <a:pt x="91" y="170"/>
                    </a:cubicBezTo>
                    <a:cubicBezTo>
                      <a:pt x="90" y="171"/>
                      <a:pt x="88" y="172"/>
                      <a:pt x="86" y="172"/>
                    </a:cubicBezTo>
                    <a:cubicBezTo>
                      <a:pt x="82" y="172"/>
                      <a:pt x="78" y="173"/>
                      <a:pt x="75" y="173"/>
                    </a:cubicBezTo>
                    <a:cubicBezTo>
                      <a:pt x="73" y="179"/>
                      <a:pt x="70" y="183"/>
                      <a:pt x="65" y="187"/>
                    </a:cubicBezTo>
                    <a:cubicBezTo>
                      <a:pt x="61" y="189"/>
                      <a:pt x="60" y="193"/>
                      <a:pt x="59" y="196"/>
                    </a:cubicBezTo>
                    <a:cubicBezTo>
                      <a:pt x="59" y="198"/>
                      <a:pt x="61" y="201"/>
                      <a:pt x="63" y="201"/>
                    </a:cubicBezTo>
                    <a:cubicBezTo>
                      <a:pt x="64" y="202"/>
                      <a:pt x="65" y="202"/>
                      <a:pt x="66" y="202"/>
                    </a:cubicBezTo>
                    <a:cubicBezTo>
                      <a:pt x="71" y="202"/>
                      <a:pt x="73" y="204"/>
                      <a:pt x="73" y="209"/>
                    </a:cubicBezTo>
                    <a:cubicBezTo>
                      <a:pt x="73" y="211"/>
                      <a:pt x="73" y="213"/>
                      <a:pt x="73" y="215"/>
                    </a:cubicBezTo>
                    <a:cubicBezTo>
                      <a:pt x="72" y="218"/>
                      <a:pt x="72" y="220"/>
                      <a:pt x="69" y="222"/>
                    </a:cubicBezTo>
                    <a:cubicBezTo>
                      <a:pt x="69" y="223"/>
                      <a:pt x="68" y="223"/>
                      <a:pt x="68" y="223"/>
                    </a:cubicBezTo>
                    <a:cubicBezTo>
                      <a:pt x="68" y="223"/>
                      <a:pt x="67" y="222"/>
                      <a:pt x="67" y="222"/>
                    </a:cubicBezTo>
                    <a:cubicBezTo>
                      <a:pt x="66" y="219"/>
                      <a:pt x="66" y="215"/>
                      <a:pt x="64" y="211"/>
                    </a:cubicBezTo>
                    <a:cubicBezTo>
                      <a:pt x="64" y="209"/>
                      <a:pt x="62" y="207"/>
                      <a:pt x="60" y="207"/>
                    </a:cubicBezTo>
                    <a:cubicBezTo>
                      <a:pt x="57" y="205"/>
                      <a:pt x="53" y="205"/>
                      <a:pt x="49" y="206"/>
                    </a:cubicBezTo>
                    <a:cubicBezTo>
                      <a:pt x="48" y="207"/>
                      <a:pt x="47" y="208"/>
                      <a:pt x="47" y="209"/>
                    </a:cubicBezTo>
                    <a:cubicBezTo>
                      <a:pt x="46" y="210"/>
                      <a:pt x="46" y="212"/>
                      <a:pt x="46" y="213"/>
                    </a:cubicBezTo>
                    <a:cubicBezTo>
                      <a:pt x="45" y="220"/>
                      <a:pt x="47" y="226"/>
                      <a:pt x="48" y="232"/>
                    </a:cubicBezTo>
                    <a:cubicBezTo>
                      <a:pt x="48" y="232"/>
                      <a:pt x="48" y="232"/>
                      <a:pt x="48" y="232"/>
                    </a:cubicBezTo>
                    <a:cubicBezTo>
                      <a:pt x="48" y="232"/>
                      <a:pt x="48" y="232"/>
                      <a:pt x="48" y="232"/>
                    </a:cubicBezTo>
                    <a:cubicBezTo>
                      <a:pt x="48" y="232"/>
                      <a:pt x="48" y="232"/>
                      <a:pt x="48" y="232"/>
                    </a:cubicBezTo>
                    <a:cubicBezTo>
                      <a:pt x="46" y="232"/>
                      <a:pt x="45" y="233"/>
                      <a:pt x="43" y="232"/>
                    </a:cubicBezTo>
                    <a:cubicBezTo>
                      <a:pt x="34" y="230"/>
                      <a:pt x="25" y="234"/>
                      <a:pt x="17" y="238"/>
                    </a:cubicBezTo>
                    <a:cubicBezTo>
                      <a:pt x="16" y="239"/>
                      <a:pt x="16" y="239"/>
                      <a:pt x="15" y="239"/>
                    </a:cubicBezTo>
                    <a:cubicBezTo>
                      <a:pt x="14" y="240"/>
                      <a:pt x="13" y="241"/>
                      <a:pt x="12" y="242"/>
                    </a:cubicBezTo>
                    <a:cubicBezTo>
                      <a:pt x="10" y="244"/>
                      <a:pt x="9" y="242"/>
                      <a:pt x="8" y="241"/>
                    </a:cubicBezTo>
                    <a:cubicBezTo>
                      <a:pt x="5" y="239"/>
                      <a:pt x="3" y="239"/>
                      <a:pt x="2" y="241"/>
                    </a:cubicBezTo>
                    <a:cubicBezTo>
                      <a:pt x="0" y="244"/>
                      <a:pt x="1" y="250"/>
                      <a:pt x="3" y="251"/>
                    </a:cubicBezTo>
                    <a:cubicBezTo>
                      <a:pt x="8" y="255"/>
                      <a:pt x="13" y="260"/>
                      <a:pt x="20" y="262"/>
                    </a:cubicBezTo>
                    <a:cubicBezTo>
                      <a:pt x="26" y="264"/>
                      <a:pt x="32" y="268"/>
                      <a:pt x="39" y="271"/>
                    </a:cubicBezTo>
                    <a:cubicBezTo>
                      <a:pt x="40" y="272"/>
                      <a:pt x="42" y="273"/>
                      <a:pt x="43" y="273"/>
                    </a:cubicBezTo>
                    <a:cubicBezTo>
                      <a:pt x="46" y="274"/>
                      <a:pt x="48" y="274"/>
                      <a:pt x="50" y="271"/>
                    </a:cubicBezTo>
                    <a:cubicBezTo>
                      <a:pt x="51" y="270"/>
                      <a:pt x="51" y="270"/>
                      <a:pt x="52" y="26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68"/>
                      <a:pt x="57" y="267"/>
                      <a:pt x="60" y="269"/>
                    </a:cubicBezTo>
                    <a:cubicBezTo>
                      <a:pt x="65" y="273"/>
                      <a:pt x="71" y="276"/>
                      <a:pt x="78" y="274"/>
                    </a:cubicBezTo>
                    <a:cubicBezTo>
                      <a:pt x="79" y="274"/>
                      <a:pt x="80" y="275"/>
                      <a:pt x="81" y="275"/>
                    </a:cubicBezTo>
                    <a:cubicBezTo>
                      <a:pt x="84" y="275"/>
                      <a:pt x="85" y="277"/>
                      <a:pt x="85" y="281"/>
                    </a:cubicBezTo>
                    <a:cubicBezTo>
                      <a:pt x="85" y="281"/>
                      <a:pt x="85" y="282"/>
                      <a:pt x="85" y="282"/>
                    </a:cubicBezTo>
                    <a:cubicBezTo>
                      <a:pt x="85" y="285"/>
                      <a:pt x="87" y="286"/>
                      <a:pt x="89" y="286"/>
                    </a:cubicBezTo>
                    <a:cubicBezTo>
                      <a:pt x="93" y="285"/>
                      <a:pt x="97" y="284"/>
                      <a:pt x="100" y="283"/>
                    </a:cubicBezTo>
                    <a:cubicBezTo>
                      <a:pt x="103" y="282"/>
                      <a:pt x="105" y="280"/>
                      <a:pt x="108" y="281"/>
                    </a:cubicBezTo>
                    <a:cubicBezTo>
                      <a:pt x="114" y="281"/>
                      <a:pt x="118" y="277"/>
                      <a:pt x="122" y="273"/>
                    </a:cubicBezTo>
                    <a:cubicBezTo>
                      <a:pt x="122" y="273"/>
                      <a:pt x="122" y="272"/>
                      <a:pt x="122" y="272"/>
                    </a:cubicBezTo>
                    <a:cubicBezTo>
                      <a:pt x="125" y="267"/>
                      <a:pt x="124" y="264"/>
                      <a:pt x="119" y="261"/>
                    </a:cubicBezTo>
                    <a:cubicBezTo>
                      <a:pt x="117" y="260"/>
                      <a:pt x="116" y="260"/>
                      <a:pt x="115" y="258"/>
                    </a:cubicBezTo>
                    <a:cubicBezTo>
                      <a:pt x="115" y="256"/>
                      <a:pt x="116" y="254"/>
                      <a:pt x="117" y="252"/>
                    </a:cubicBezTo>
                    <a:cubicBezTo>
                      <a:pt x="118" y="251"/>
                      <a:pt x="120" y="250"/>
                      <a:pt x="121" y="249"/>
                    </a:cubicBezTo>
                    <a:cubicBezTo>
                      <a:pt x="125" y="248"/>
                      <a:pt x="128" y="246"/>
                      <a:pt x="132" y="244"/>
                    </a:cubicBezTo>
                    <a:cubicBezTo>
                      <a:pt x="135" y="242"/>
                      <a:pt x="139" y="239"/>
                      <a:pt x="140" y="235"/>
                    </a:cubicBezTo>
                    <a:cubicBezTo>
                      <a:pt x="140" y="234"/>
                      <a:pt x="141" y="233"/>
                      <a:pt x="141" y="231"/>
                    </a:cubicBezTo>
                    <a:cubicBezTo>
                      <a:pt x="141" y="231"/>
                      <a:pt x="141" y="230"/>
                      <a:pt x="142" y="230"/>
                    </a:cubicBezTo>
                    <a:cubicBezTo>
                      <a:pt x="143" y="228"/>
                      <a:pt x="145" y="226"/>
                      <a:pt x="147" y="227"/>
                    </a:cubicBezTo>
                    <a:cubicBezTo>
                      <a:pt x="152" y="229"/>
                      <a:pt x="158" y="228"/>
                      <a:pt x="163" y="228"/>
                    </a:cubicBezTo>
                    <a:cubicBezTo>
                      <a:pt x="165" y="228"/>
                      <a:pt x="167" y="225"/>
                      <a:pt x="166" y="222"/>
                    </a:cubicBezTo>
                    <a:cubicBezTo>
                      <a:pt x="165" y="221"/>
                      <a:pt x="165" y="220"/>
                      <a:pt x="165" y="219"/>
                    </a:cubicBezTo>
                    <a:cubicBezTo>
                      <a:pt x="165" y="219"/>
                      <a:pt x="164" y="219"/>
                      <a:pt x="164" y="219"/>
                    </a:cubicBezTo>
                    <a:cubicBezTo>
                      <a:pt x="164" y="219"/>
                      <a:pt x="164" y="219"/>
                      <a:pt x="163" y="219"/>
                    </a:cubicBezTo>
                    <a:cubicBezTo>
                      <a:pt x="163" y="219"/>
                      <a:pt x="162" y="218"/>
                      <a:pt x="162" y="218"/>
                    </a:cubicBezTo>
                    <a:cubicBezTo>
                      <a:pt x="163" y="217"/>
                      <a:pt x="163" y="218"/>
                      <a:pt x="163" y="219"/>
                    </a:cubicBezTo>
                    <a:cubicBezTo>
                      <a:pt x="164" y="219"/>
                      <a:pt x="164" y="219"/>
                      <a:pt x="165" y="219"/>
                    </a:cubicBezTo>
                    <a:cubicBezTo>
                      <a:pt x="165" y="219"/>
                      <a:pt x="165" y="219"/>
                      <a:pt x="165" y="219"/>
                    </a:cubicBezTo>
                    <a:cubicBezTo>
                      <a:pt x="170" y="220"/>
                      <a:pt x="174" y="219"/>
                      <a:pt x="177" y="214"/>
                    </a:cubicBezTo>
                    <a:cubicBezTo>
                      <a:pt x="178" y="212"/>
                      <a:pt x="180" y="210"/>
                      <a:pt x="182" y="208"/>
                    </a:cubicBezTo>
                    <a:cubicBezTo>
                      <a:pt x="184" y="206"/>
                      <a:pt x="185" y="204"/>
                      <a:pt x="187" y="202"/>
                    </a:cubicBezTo>
                    <a:cubicBezTo>
                      <a:pt x="189" y="199"/>
                      <a:pt x="189" y="196"/>
                      <a:pt x="187" y="193"/>
                    </a:cubicBezTo>
                    <a:cubicBezTo>
                      <a:pt x="185" y="191"/>
                      <a:pt x="184" y="189"/>
                      <a:pt x="184" y="186"/>
                    </a:cubicBezTo>
                    <a:cubicBezTo>
                      <a:pt x="184" y="186"/>
                      <a:pt x="184" y="186"/>
                      <a:pt x="184" y="186"/>
                    </a:cubicBezTo>
                    <a:cubicBezTo>
                      <a:pt x="184" y="186"/>
                      <a:pt x="183" y="186"/>
                      <a:pt x="183" y="186"/>
                    </a:cubicBezTo>
                    <a:cubicBezTo>
                      <a:pt x="183" y="186"/>
                      <a:pt x="184" y="186"/>
                      <a:pt x="184" y="186"/>
                    </a:cubicBezTo>
                    <a:cubicBezTo>
                      <a:pt x="184" y="186"/>
                      <a:pt x="184" y="186"/>
                      <a:pt x="184" y="186"/>
                    </a:cubicBezTo>
                    <a:cubicBezTo>
                      <a:pt x="187" y="187"/>
                      <a:pt x="189" y="188"/>
                      <a:pt x="192" y="189"/>
                    </a:cubicBezTo>
                    <a:cubicBezTo>
                      <a:pt x="195" y="190"/>
                      <a:pt x="197" y="188"/>
                      <a:pt x="197" y="185"/>
                    </a:cubicBezTo>
                    <a:cubicBezTo>
                      <a:pt x="198" y="182"/>
                      <a:pt x="197" y="180"/>
                      <a:pt x="194" y="178"/>
                    </a:cubicBezTo>
                    <a:cubicBezTo>
                      <a:pt x="193" y="177"/>
                      <a:pt x="190" y="177"/>
                      <a:pt x="188" y="176"/>
                    </a:cubicBezTo>
                    <a:cubicBezTo>
                      <a:pt x="188" y="176"/>
                      <a:pt x="187" y="175"/>
                      <a:pt x="187" y="175"/>
                    </a:cubicBezTo>
                    <a:cubicBezTo>
                      <a:pt x="188" y="174"/>
                      <a:pt x="188" y="173"/>
                      <a:pt x="189" y="173"/>
                    </a:cubicBezTo>
                    <a:cubicBezTo>
                      <a:pt x="191" y="172"/>
                      <a:pt x="192" y="171"/>
                      <a:pt x="194" y="171"/>
                    </a:cubicBezTo>
                    <a:cubicBezTo>
                      <a:pt x="199" y="173"/>
                      <a:pt x="203" y="172"/>
                      <a:pt x="208" y="172"/>
                    </a:cubicBezTo>
                    <a:cubicBezTo>
                      <a:pt x="211" y="172"/>
                      <a:pt x="213" y="170"/>
                      <a:pt x="214" y="167"/>
                    </a:cubicBezTo>
                    <a:cubicBezTo>
                      <a:pt x="214" y="166"/>
                      <a:pt x="215" y="165"/>
                      <a:pt x="215" y="164"/>
                    </a:cubicBezTo>
                    <a:cubicBezTo>
                      <a:pt x="216" y="165"/>
                      <a:pt x="217" y="165"/>
                      <a:pt x="217" y="166"/>
                    </a:cubicBezTo>
                    <a:cubicBezTo>
                      <a:pt x="218" y="166"/>
                      <a:pt x="219" y="167"/>
                      <a:pt x="220" y="168"/>
                    </a:cubicBezTo>
                    <a:cubicBezTo>
                      <a:pt x="227" y="171"/>
                      <a:pt x="232" y="170"/>
                      <a:pt x="237" y="164"/>
                    </a:cubicBezTo>
                    <a:cubicBezTo>
                      <a:pt x="243" y="157"/>
                      <a:pt x="249" y="151"/>
                      <a:pt x="256" y="147"/>
                    </a:cubicBezTo>
                    <a:cubicBezTo>
                      <a:pt x="260" y="145"/>
                      <a:pt x="264" y="143"/>
                      <a:pt x="267" y="140"/>
                    </a:cubicBezTo>
                    <a:cubicBezTo>
                      <a:pt x="269" y="137"/>
                      <a:pt x="271" y="136"/>
                      <a:pt x="274" y="136"/>
                    </a:cubicBezTo>
                    <a:cubicBezTo>
                      <a:pt x="282" y="133"/>
                      <a:pt x="290" y="127"/>
                      <a:pt x="298" y="126"/>
                    </a:cubicBezTo>
                    <a:cubicBezTo>
                      <a:pt x="306" y="122"/>
                      <a:pt x="314" y="118"/>
                      <a:pt x="321" y="113"/>
                    </a:cubicBezTo>
                    <a:cubicBezTo>
                      <a:pt x="322" y="112"/>
                      <a:pt x="322" y="110"/>
                      <a:pt x="323" y="109"/>
                    </a:cubicBezTo>
                    <a:cubicBezTo>
                      <a:pt x="323" y="107"/>
                      <a:pt x="322" y="106"/>
                      <a:pt x="319" y="105"/>
                    </a:cubicBezTo>
                    <a:cubicBezTo>
                      <a:pt x="317" y="104"/>
                      <a:pt x="315" y="103"/>
                      <a:pt x="313" y="103"/>
                    </a:cubicBezTo>
                    <a:cubicBezTo>
                      <a:pt x="313" y="103"/>
                      <a:pt x="313" y="103"/>
                      <a:pt x="313" y="103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13" y="103"/>
                      <a:pt x="313" y="103"/>
                      <a:pt x="313" y="103"/>
                    </a:cubicBezTo>
                    <a:cubicBezTo>
                      <a:pt x="313" y="103"/>
                      <a:pt x="313" y="103"/>
                      <a:pt x="313" y="103"/>
                    </a:cubicBezTo>
                    <a:cubicBezTo>
                      <a:pt x="314" y="101"/>
                      <a:pt x="314" y="99"/>
                      <a:pt x="317" y="99"/>
                    </a:cubicBezTo>
                    <a:cubicBezTo>
                      <a:pt x="325" y="99"/>
                      <a:pt x="333" y="98"/>
                      <a:pt x="341" y="97"/>
                    </a:cubicBezTo>
                    <a:cubicBezTo>
                      <a:pt x="349" y="93"/>
                      <a:pt x="357" y="89"/>
                      <a:pt x="365" y="85"/>
                    </a:cubicBezTo>
                    <a:cubicBezTo>
                      <a:pt x="366" y="85"/>
                      <a:pt x="367" y="84"/>
                      <a:pt x="367" y="83"/>
                    </a:cubicBezTo>
                    <a:cubicBezTo>
                      <a:pt x="369" y="81"/>
                      <a:pt x="371" y="80"/>
                      <a:pt x="372" y="77"/>
                    </a:cubicBezTo>
                    <a:cubicBezTo>
                      <a:pt x="373" y="74"/>
                      <a:pt x="374" y="71"/>
                      <a:pt x="374" y="68"/>
                    </a:cubicBezTo>
                    <a:cubicBezTo>
                      <a:pt x="374" y="64"/>
                      <a:pt x="372" y="61"/>
                      <a:pt x="369" y="60"/>
                    </a:cubicBezTo>
                    <a:cubicBezTo>
                      <a:pt x="366" y="59"/>
                      <a:pt x="365" y="58"/>
                      <a:pt x="365" y="55"/>
                    </a:cubicBezTo>
                    <a:cubicBezTo>
                      <a:pt x="366" y="51"/>
                      <a:pt x="366" y="48"/>
                      <a:pt x="366" y="44"/>
                    </a:cubicBezTo>
                    <a:cubicBezTo>
                      <a:pt x="366" y="43"/>
                      <a:pt x="365" y="42"/>
                      <a:pt x="364" y="41"/>
                    </a:cubicBezTo>
                    <a:cubicBezTo>
                      <a:pt x="361" y="40"/>
                      <a:pt x="357" y="39"/>
                      <a:pt x="353" y="38"/>
                    </a:cubicBezTo>
                    <a:cubicBezTo>
                      <a:pt x="350" y="37"/>
                      <a:pt x="347" y="37"/>
                      <a:pt x="344" y="39"/>
                    </a:cubicBezTo>
                    <a:cubicBezTo>
                      <a:pt x="343" y="40"/>
                      <a:pt x="342" y="40"/>
                      <a:pt x="340" y="40"/>
                    </a:cubicBezTo>
                    <a:cubicBezTo>
                      <a:pt x="340" y="40"/>
                      <a:pt x="340" y="41"/>
                      <a:pt x="340" y="41"/>
                    </a:cubicBezTo>
                    <a:cubicBezTo>
                      <a:pt x="339" y="41"/>
                      <a:pt x="339" y="41"/>
                      <a:pt x="339" y="41"/>
                    </a:cubicBezTo>
                    <a:cubicBezTo>
                      <a:pt x="338" y="41"/>
                      <a:pt x="338" y="42"/>
                      <a:pt x="337" y="42"/>
                    </a:cubicBezTo>
                    <a:cubicBezTo>
                      <a:pt x="337" y="43"/>
                      <a:pt x="337" y="42"/>
                      <a:pt x="336" y="42"/>
                    </a:cubicBezTo>
                    <a:cubicBezTo>
                      <a:pt x="337" y="41"/>
                      <a:pt x="338" y="41"/>
                      <a:pt x="339" y="41"/>
                    </a:cubicBezTo>
                    <a:cubicBezTo>
                      <a:pt x="339" y="41"/>
                      <a:pt x="339" y="41"/>
                      <a:pt x="339" y="40"/>
                    </a:cubicBezTo>
                    <a:cubicBezTo>
                      <a:pt x="340" y="40"/>
                      <a:pt x="340" y="40"/>
                      <a:pt x="340" y="40"/>
                    </a:cubicBezTo>
                    <a:cubicBezTo>
                      <a:pt x="342" y="38"/>
                      <a:pt x="344" y="37"/>
                      <a:pt x="345" y="35"/>
                    </a:cubicBezTo>
                    <a:cubicBezTo>
                      <a:pt x="348" y="33"/>
                      <a:pt x="348" y="32"/>
                      <a:pt x="345" y="30"/>
                    </a:cubicBezTo>
                    <a:cubicBezTo>
                      <a:pt x="344" y="29"/>
                      <a:pt x="343" y="28"/>
                      <a:pt x="343" y="28"/>
                    </a:cubicBezTo>
                    <a:cubicBezTo>
                      <a:pt x="342" y="27"/>
                      <a:pt x="342" y="27"/>
                      <a:pt x="341" y="27"/>
                    </a:cubicBezTo>
                    <a:cubicBezTo>
                      <a:pt x="337" y="27"/>
                      <a:pt x="333" y="23"/>
                      <a:pt x="329" y="22"/>
                    </a:cubicBezTo>
                    <a:cubicBezTo>
                      <a:pt x="326" y="22"/>
                      <a:pt x="324" y="20"/>
                      <a:pt x="323" y="17"/>
                    </a:cubicBezTo>
                    <a:cubicBezTo>
                      <a:pt x="323" y="15"/>
                      <a:pt x="321" y="14"/>
                      <a:pt x="319" y="13"/>
                    </a:cubicBezTo>
                    <a:cubicBezTo>
                      <a:pt x="314" y="12"/>
                      <a:pt x="310" y="12"/>
                      <a:pt x="306" y="11"/>
                    </a:cubicBezTo>
                    <a:cubicBezTo>
                      <a:pt x="301" y="9"/>
                      <a:pt x="298" y="9"/>
                      <a:pt x="294" y="12"/>
                    </a:cubicBezTo>
                    <a:cubicBezTo>
                      <a:pt x="291" y="14"/>
                      <a:pt x="289" y="12"/>
                      <a:pt x="289" y="8"/>
                    </a:cubicBezTo>
                    <a:cubicBezTo>
                      <a:pt x="289" y="7"/>
                      <a:pt x="289" y="6"/>
                      <a:pt x="288" y="5"/>
                    </a:cubicBezTo>
                    <a:cubicBezTo>
                      <a:pt x="282" y="4"/>
                      <a:pt x="276" y="2"/>
                      <a:pt x="271" y="1"/>
                    </a:cubicBezTo>
                    <a:cubicBezTo>
                      <a:pt x="268" y="1"/>
                      <a:pt x="266" y="1"/>
                      <a:pt x="264" y="1"/>
                    </a:cubicBezTo>
                    <a:cubicBezTo>
                      <a:pt x="262" y="1"/>
                      <a:pt x="260" y="4"/>
                      <a:pt x="260" y="6"/>
                    </a:cubicBezTo>
                    <a:cubicBezTo>
                      <a:pt x="259" y="9"/>
                      <a:pt x="259" y="13"/>
                      <a:pt x="258" y="17"/>
                    </a:cubicBezTo>
                    <a:cubicBezTo>
                      <a:pt x="258" y="17"/>
                      <a:pt x="258" y="18"/>
                      <a:pt x="257" y="18"/>
                    </a:cubicBezTo>
                    <a:cubicBezTo>
                      <a:pt x="256" y="18"/>
                      <a:pt x="255" y="18"/>
                      <a:pt x="255" y="17"/>
                    </a:cubicBezTo>
                    <a:cubicBezTo>
                      <a:pt x="255" y="15"/>
                      <a:pt x="255" y="13"/>
                      <a:pt x="255" y="12"/>
                    </a:cubicBezTo>
                    <a:cubicBezTo>
                      <a:pt x="255" y="11"/>
                      <a:pt x="255" y="10"/>
                      <a:pt x="254" y="10"/>
                    </a:cubicBezTo>
                    <a:cubicBezTo>
                      <a:pt x="254" y="9"/>
                      <a:pt x="253" y="8"/>
                      <a:pt x="252" y="8"/>
                    </a:cubicBezTo>
                    <a:cubicBezTo>
                      <a:pt x="247" y="9"/>
                      <a:pt x="245" y="6"/>
                      <a:pt x="243" y="3"/>
                    </a:cubicBezTo>
                    <a:cubicBezTo>
                      <a:pt x="241" y="1"/>
                      <a:pt x="238" y="0"/>
                      <a:pt x="235" y="1"/>
                    </a:cubicBezTo>
                    <a:cubicBezTo>
                      <a:pt x="232" y="3"/>
                      <a:pt x="231" y="5"/>
                      <a:pt x="231" y="8"/>
                    </a:cubicBezTo>
                    <a:cubicBezTo>
                      <a:pt x="231" y="10"/>
                      <a:pt x="231" y="12"/>
                      <a:pt x="232" y="14"/>
                    </a:cubicBezTo>
                    <a:cubicBezTo>
                      <a:pt x="232" y="15"/>
                      <a:pt x="231" y="15"/>
                      <a:pt x="231" y="16"/>
                    </a:cubicBezTo>
                    <a:cubicBezTo>
                      <a:pt x="230" y="16"/>
                      <a:pt x="229" y="16"/>
                      <a:pt x="229" y="15"/>
                    </a:cubicBezTo>
                    <a:cubicBezTo>
                      <a:pt x="228" y="12"/>
                      <a:pt x="226" y="9"/>
                      <a:pt x="225" y="7"/>
                    </a:cubicBezTo>
                    <a:cubicBezTo>
                      <a:pt x="223" y="4"/>
                      <a:pt x="219" y="4"/>
                      <a:pt x="217" y="7"/>
                    </a:cubicBezTo>
                    <a:cubicBezTo>
                      <a:pt x="215" y="11"/>
                      <a:pt x="215" y="11"/>
                      <a:pt x="213" y="10"/>
                    </a:cubicBezTo>
                    <a:cubicBezTo>
                      <a:pt x="212" y="10"/>
                      <a:pt x="212" y="10"/>
                      <a:pt x="211" y="10"/>
                    </a:cubicBezTo>
                    <a:cubicBezTo>
                      <a:pt x="208" y="9"/>
                      <a:pt x="205" y="10"/>
                      <a:pt x="206" y="13"/>
                    </a:cubicBezTo>
                    <a:cubicBezTo>
                      <a:pt x="207" y="18"/>
                      <a:pt x="205" y="20"/>
                      <a:pt x="202" y="22"/>
                    </a:cubicBezTo>
                    <a:cubicBezTo>
                      <a:pt x="200" y="24"/>
                      <a:pt x="200" y="26"/>
                      <a:pt x="199" y="28"/>
                    </a:cubicBezTo>
                    <a:cubicBezTo>
                      <a:pt x="198" y="30"/>
                      <a:pt x="193" y="30"/>
                      <a:pt x="192" y="28"/>
                    </a:cubicBezTo>
                    <a:cubicBezTo>
                      <a:pt x="190" y="23"/>
                      <a:pt x="188" y="19"/>
                      <a:pt x="185" y="14"/>
                    </a:cubicBezTo>
                    <a:cubicBezTo>
                      <a:pt x="185" y="13"/>
                      <a:pt x="182" y="12"/>
                      <a:pt x="180" y="12"/>
                    </a:cubicBezTo>
                    <a:cubicBezTo>
                      <a:pt x="178" y="12"/>
                      <a:pt x="176" y="13"/>
                      <a:pt x="175" y="16"/>
                    </a:cubicBezTo>
                    <a:cubicBezTo>
                      <a:pt x="175" y="19"/>
                      <a:pt x="173" y="21"/>
                      <a:pt x="170" y="21"/>
                    </a:cubicBezTo>
                    <a:cubicBezTo>
                      <a:pt x="169" y="21"/>
                      <a:pt x="168" y="22"/>
                      <a:pt x="167" y="22"/>
                    </a:cubicBezTo>
                    <a:cubicBezTo>
                      <a:pt x="166" y="23"/>
                      <a:pt x="165" y="24"/>
                      <a:pt x="166" y="25"/>
                    </a:cubicBezTo>
                    <a:cubicBezTo>
                      <a:pt x="167" y="29"/>
                      <a:pt x="169" y="33"/>
                      <a:pt x="170" y="37"/>
                    </a:cubicBezTo>
                    <a:cubicBezTo>
                      <a:pt x="170" y="37"/>
                      <a:pt x="171" y="37"/>
                      <a:pt x="171" y="37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70" y="37"/>
                      <a:pt x="170" y="37"/>
                      <a:pt x="170" y="37"/>
                    </a:cubicBezTo>
                    <a:cubicBezTo>
                      <a:pt x="170" y="37"/>
                      <a:pt x="170" y="37"/>
                      <a:pt x="170" y="37"/>
                    </a:cubicBezTo>
                    <a:cubicBezTo>
                      <a:pt x="168" y="37"/>
                      <a:pt x="165" y="36"/>
                      <a:pt x="164" y="34"/>
                    </a:cubicBezTo>
                    <a:cubicBezTo>
                      <a:pt x="162" y="32"/>
                      <a:pt x="160" y="31"/>
                      <a:pt x="158" y="32"/>
                    </a:cubicBezTo>
                    <a:cubicBezTo>
                      <a:pt x="156" y="32"/>
                      <a:pt x="155" y="32"/>
                      <a:pt x="154" y="31"/>
                    </a:cubicBezTo>
                    <a:cubicBezTo>
                      <a:pt x="153" y="29"/>
                      <a:pt x="152" y="28"/>
                      <a:pt x="151" y="27"/>
                    </a:cubicBezTo>
                    <a:cubicBezTo>
                      <a:pt x="149" y="24"/>
                      <a:pt x="147" y="24"/>
                      <a:pt x="145" y="26"/>
                    </a:cubicBezTo>
                    <a:cubicBezTo>
                      <a:pt x="144" y="27"/>
                      <a:pt x="142" y="29"/>
                      <a:pt x="141" y="30"/>
                    </a:cubicBezTo>
                    <a:cubicBezTo>
                      <a:pt x="140" y="31"/>
                      <a:pt x="139" y="31"/>
                      <a:pt x="138" y="30"/>
                    </a:cubicBezTo>
                    <a:cubicBezTo>
                      <a:pt x="136" y="28"/>
                      <a:pt x="133" y="27"/>
                      <a:pt x="130" y="28"/>
                    </a:cubicBezTo>
                    <a:cubicBezTo>
                      <a:pt x="124" y="29"/>
                      <a:pt x="118" y="31"/>
                      <a:pt x="113" y="35"/>
                    </a:cubicBezTo>
                    <a:cubicBezTo>
                      <a:pt x="112" y="35"/>
                      <a:pt x="111" y="37"/>
                      <a:pt x="110" y="38"/>
                    </a:cubicBezTo>
                    <a:cubicBezTo>
                      <a:pt x="108" y="40"/>
                      <a:pt x="108" y="44"/>
                      <a:pt x="111" y="46"/>
                    </a:cubicBezTo>
                    <a:cubicBezTo>
                      <a:pt x="112" y="47"/>
                      <a:pt x="113" y="47"/>
                      <a:pt x="114" y="47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14" y="47"/>
                      <a:pt x="114" y="47"/>
                      <a:pt x="115" y="47"/>
                    </a:cubicBezTo>
                    <a:cubicBezTo>
                      <a:pt x="115" y="46"/>
                      <a:pt x="116" y="45"/>
                      <a:pt x="117" y="44"/>
                    </a:cubicBezTo>
                    <a:cubicBezTo>
                      <a:pt x="117" y="44"/>
                      <a:pt x="118" y="43"/>
                      <a:pt x="118" y="44"/>
                    </a:cubicBezTo>
                    <a:cubicBezTo>
                      <a:pt x="119" y="44"/>
                      <a:pt x="119" y="45"/>
                      <a:pt x="118" y="46"/>
                    </a:cubicBezTo>
                    <a:cubicBezTo>
                      <a:pt x="117" y="46"/>
                      <a:pt x="116" y="46"/>
                      <a:pt x="115" y="47"/>
                    </a:cubicBezTo>
                    <a:cubicBezTo>
                      <a:pt x="115" y="47"/>
                      <a:pt x="114" y="47"/>
                      <a:pt x="114" y="47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14" y="49"/>
                      <a:pt x="114" y="51"/>
                      <a:pt x="115" y="53"/>
                    </a:cubicBezTo>
                    <a:cubicBezTo>
                      <a:pt x="116" y="57"/>
                      <a:pt x="116" y="57"/>
                      <a:pt x="115" y="58"/>
                    </a:cubicBezTo>
                    <a:cubicBezTo>
                      <a:pt x="114" y="59"/>
                      <a:pt x="113" y="60"/>
                      <a:pt x="112" y="62"/>
                    </a:cubicBezTo>
                    <a:cubicBezTo>
                      <a:pt x="109" y="65"/>
                      <a:pt x="110" y="69"/>
                      <a:pt x="115" y="71"/>
                    </a:cubicBezTo>
                    <a:cubicBezTo>
                      <a:pt x="115" y="71"/>
                      <a:pt x="116" y="72"/>
                      <a:pt x="117" y="72"/>
                    </a:cubicBezTo>
                    <a:cubicBezTo>
                      <a:pt x="116" y="72"/>
                      <a:pt x="116" y="73"/>
                      <a:pt x="115" y="73"/>
                    </a:cubicBezTo>
                    <a:cubicBezTo>
                      <a:pt x="114" y="73"/>
                      <a:pt x="113" y="73"/>
                      <a:pt x="112" y="73"/>
                    </a:cubicBezTo>
                    <a:cubicBezTo>
                      <a:pt x="109" y="74"/>
                      <a:pt x="108" y="76"/>
                      <a:pt x="108" y="79"/>
                    </a:cubicBezTo>
                    <a:cubicBezTo>
                      <a:pt x="109" y="83"/>
                      <a:pt x="111" y="87"/>
                      <a:pt x="114" y="90"/>
                    </a:cubicBezTo>
                    <a:cubicBezTo>
                      <a:pt x="117" y="93"/>
                      <a:pt x="120" y="94"/>
                      <a:pt x="124" y="94"/>
                    </a:cubicBezTo>
                    <a:cubicBezTo>
                      <a:pt x="124" y="94"/>
                      <a:pt x="124" y="93"/>
                      <a:pt x="124" y="93"/>
                    </a:cubicBezTo>
                    <a:cubicBezTo>
                      <a:pt x="124" y="93"/>
                      <a:pt x="125" y="93"/>
                      <a:pt x="125" y="93"/>
                    </a:cubicBezTo>
                    <a:cubicBezTo>
                      <a:pt x="125" y="93"/>
                      <a:pt x="124" y="93"/>
                      <a:pt x="124" y="94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6"/>
                      <a:pt x="125" y="98"/>
                      <a:pt x="127" y="99"/>
                    </a:cubicBezTo>
                    <a:cubicBezTo>
                      <a:pt x="131" y="104"/>
                      <a:pt x="136" y="106"/>
                      <a:pt x="142" y="107"/>
                    </a:cubicBezTo>
                    <a:cubicBezTo>
                      <a:pt x="146" y="108"/>
                      <a:pt x="150" y="106"/>
                      <a:pt x="154" y="104"/>
                    </a:cubicBezTo>
                    <a:cubicBezTo>
                      <a:pt x="154" y="104"/>
                      <a:pt x="154" y="103"/>
                      <a:pt x="154" y="103"/>
                    </a:cubicBezTo>
                    <a:cubicBezTo>
                      <a:pt x="154" y="103"/>
                      <a:pt x="155" y="103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6"/>
                      <a:pt x="154" y="108"/>
                      <a:pt x="156" y="109"/>
                    </a:cubicBezTo>
                    <a:cubicBezTo>
                      <a:pt x="162" y="113"/>
                      <a:pt x="169" y="115"/>
                      <a:pt x="176" y="113"/>
                    </a:cubicBezTo>
                    <a:cubicBezTo>
                      <a:pt x="183" y="112"/>
                      <a:pt x="191" y="111"/>
                      <a:pt x="195" y="103"/>
                    </a:cubicBezTo>
                    <a:cubicBezTo>
                      <a:pt x="196" y="102"/>
                      <a:pt x="198" y="101"/>
                      <a:pt x="200" y="101"/>
                    </a:cubicBezTo>
                    <a:cubicBezTo>
                      <a:pt x="200" y="100"/>
                      <a:pt x="200" y="100"/>
                      <a:pt x="200" y="100"/>
                    </a:cubicBezTo>
                    <a:cubicBezTo>
                      <a:pt x="200" y="100"/>
                      <a:pt x="200" y="100"/>
                      <a:pt x="200" y="100"/>
                    </a:cubicBezTo>
                    <a:cubicBezTo>
                      <a:pt x="200" y="100"/>
                      <a:pt x="200" y="101"/>
                      <a:pt x="200" y="101"/>
                    </a:cubicBezTo>
                    <a:cubicBezTo>
                      <a:pt x="199" y="101"/>
                      <a:pt x="199" y="102"/>
                      <a:pt x="199" y="103"/>
                    </a:cubicBezTo>
                    <a:cubicBezTo>
                      <a:pt x="199" y="103"/>
                      <a:pt x="198" y="104"/>
                      <a:pt x="198" y="104"/>
                    </a:cubicBezTo>
                    <a:cubicBezTo>
                      <a:pt x="197" y="106"/>
                      <a:pt x="198" y="109"/>
                      <a:pt x="200" y="109"/>
                    </a:cubicBezTo>
                    <a:cubicBezTo>
                      <a:pt x="203" y="111"/>
                      <a:pt x="207" y="110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198" y="112"/>
                      <a:pt x="187" y="112"/>
                      <a:pt x="177" y="117"/>
                    </a:cubicBezTo>
                    <a:cubicBezTo>
                      <a:pt x="172" y="120"/>
                      <a:pt x="167" y="119"/>
                      <a:pt x="162" y="118"/>
                    </a:cubicBezTo>
                    <a:cubicBezTo>
                      <a:pt x="159" y="117"/>
                      <a:pt x="156" y="117"/>
                      <a:pt x="152" y="116"/>
                    </a:cubicBezTo>
                    <a:cubicBezTo>
                      <a:pt x="151" y="116"/>
                      <a:pt x="148" y="118"/>
                      <a:pt x="148" y="120"/>
                    </a:cubicBezTo>
                    <a:cubicBezTo>
                      <a:pt x="147" y="124"/>
                      <a:pt x="147" y="129"/>
                      <a:pt x="147" y="133"/>
                    </a:cubicBezTo>
                    <a:cubicBezTo>
                      <a:pt x="147" y="135"/>
                      <a:pt x="146" y="135"/>
                      <a:pt x="145" y="135"/>
                    </a:cubicBezTo>
                    <a:cubicBezTo>
                      <a:pt x="145" y="135"/>
                      <a:pt x="145" y="134"/>
                      <a:pt x="144" y="134"/>
                    </a:cubicBezTo>
                    <a:cubicBezTo>
                      <a:pt x="143" y="122"/>
                      <a:pt x="137" y="115"/>
                      <a:pt x="127" y="110"/>
                    </a:cubicBezTo>
                    <a:cubicBezTo>
                      <a:pt x="126" y="109"/>
                      <a:pt x="126" y="109"/>
                      <a:pt x="125" y="109"/>
                    </a:cubicBezTo>
                    <a:cubicBezTo>
                      <a:pt x="123" y="107"/>
                      <a:pt x="120" y="108"/>
                      <a:pt x="118" y="110"/>
                    </a:cubicBezTo>
                    <a:cubicBezTo>
                      <a:pt x="114" y="113"/>
                      <a:pt x="111" y="116"/>
                      <a:pt x="108" y="120"/>
                    </a:cubicBezTo>
                    <a:cubicBezTo>
                      <a:pt x="109" y="122"/>
                      <a:pt x="110" y="124"/>
                      <a:pt x="109" y="126"/>
                    </a:cubicBezTo>
                    <a:close/>
                    <a:moveTo>
                      <a:pt x="74" y="229"/>
                    </a:moveTo>
                    <a:cubicBezTo>
                      <a:pt x="74" y="229"/>
                      <a:pt x="74" y="229"/>
                      <a:pt x="74" y="228"/>
                    </a:cubicBezTo>
                    <a:cubicBezTo>
                      <a:pt x="74" y="229"/>
                      <a:pt x="74" y="229"/>
                      <a:pt x="75" y="229"/>
                    </a:cubicBezTo>
                    <a:cubicBezTo>
                      <a:pt x="75" y="229"/>
                      <a:pt x="75" y="229"/>
                      <a:pt x="75" y="229"/>
                    </a:cubicBezTo>
                    <a:lnTo>
                      <a:pt x="74" y="229"/>
                    </a:lnTo>
                    <a:close/>
                    <a:moveTo>
                      <a:pt x="82" y="203"/>
                    </a:moveTo>
                    <a:cubicBezTo>
                      <a:pt x="81" y="203"/>
                      <a:pt x="81" y="203"/>
                      <a:pt x="81" y="203"/>
                    </a:cubicBezTo>
                    <a:cubicBezTo>
                      <a:pt x="81" y="202"/>
                      <a:pt x="81" y="202"/>
                      <a:pt x="81" y="202"/>
                    </a:cubicBezTo>
                    <a:cubicBezTo>
                      <a:pt x="82" y="202"/>
                      <a:pt x="82" y="202"/>
                      <a:pt x="82" y="202"/>
                    </a:cubicBezTo>
                    <a:lnTo>
                      <a:pt x="82" y="203"/>
                    </a:lnTo>
                    <a:close/>
                    <a:moveTo>
                      <a:pt x="99" y="241"/>
                    </a:moveTo>
                    <a:cubicBezTo>
                      <a:pt x="99" y="241"/>
                      <a:pt x="99" y="241"/>
                      <a:pt x="99" y="241"/>
                    </a:cubicBezTo>
                    <a:cubicBezTo>
                      <a:pt x="99" y="242"/>
                      <a:pt x="98" y="242"/>
                      <a:pt x="98" y="242"/>
                    </a:cubicBezTo>
                    <a:cubicBezTo>
                      <a:pt x="98" y="243"/>
                      <a:pt x="98" y="243"/>
                      <a:pt x="97" y="243"/>
                    </a:cubicBezTo>
                    <a:cubicBezTo>
                      <a:pt x="97" y="243"/>
                      <a:pt x="96" y="244"/>
                      <a:pt x="96" y="244"/>
                    </a:cubicBezTo>
                    <a:cubicBezTo>
                      <a:pt x="97" y="243"/>
                      <a:pt x="97" y="243"/>
                      <a:pt x="98" y="242"/>
                    </a:cubicBezTo>
                    <a:cubicBezTo>
                      <a:pt x="98" y="242"/>
                      <a:pt x="99" y="241"/>
                      <a:pt x="99" y="241"/>
                    </a:cubicBezTo>
                    <a:cubicBezTo>
                      <a:pt x="99" y="241"/>
                      <a:pt x="99" y="240"/>
                      <a:pt x="99" y="240"/>
                    </a:cubicBezTo>
                    <a:cubicBezTo>
                      <a:pt x="99" y="240"/>
                      <a:pt x="99" y="240"/>
                      <a:pt x="99" y="241"/>
                    </a:cubicBezTo>
                    <a:close/>
                    <a:moveTo>
                      <a:pt x="303" y="108"/>
                    </a:moveTo>
                    <a:cubicBezTo>
                      <a:pt x="303" y="108"/>
                      <a:pt x="304" y="108"/>
                      <a:pt x="304" y="108"/>
                    </a:cubicBezTo>
                    <a:cubicBezTo>
                      <a:pt x="304" y="108"/>
                      <a:pt x="304" y="109"/>
                      <a:pt x="304" y="109"/>
                    </a:cubicBezTo>
                    <a:cubicBezTo>
                      <a:pt x="303" y="109"/>
                      <a:pt x="303" y="109"/>
                      <a:pt x="302" y="109"/>
                    </a:cubicBezTo>
                    <a:cubicBezTo>
                      <a:pt x="302" y="108"/>
                      <a:pt x="303" y="108"/>
                      <a:pt x="303" y="108"/>
                    </a:cubicBezTo>
                    <a:close/>
                    <a:moveTo>
                      <a:pt x="128" y="90"/>
                    </a:moveTo>
                    <a:cubicBezTo>
                      <a:pt x="128" y="90"/>
                      <a:pt x="127" y="91"/>
                      <a:pt x="127" y="91"/>
                    </a:cubicBezTo>
                    <a:cubicBezTo>
                      <a:pt x="127" y="90"/>
                      <a:pt x="127" y="90"/>
                      <a:pt x="128" y="90"/>
                    </a:cubicBezTo>
                    <a:cubicBezTo>
                      <a:pt x="128" y="90"/>
                      <a:pt x="128" y="90"/>
                      <a:pt x="128" y="90"/>
                    </a:cubicBezTo>
                    <a:close/>
                    <a:moveTo>
                      <a:pt x="178" y="171"/>
                    </a:moveTo>
                    <a:cubicBezTo>
                      <a:pt x="178" y="172"/>
                      <a:pt x="178" y="172"/>
                      <a:pt x="178" y="172"/>
                    </a:cubicBezTo>
                    <a:cubicBezTo>
                      <a:pt x="177" y="171"/>
                      <a:pt x="177" y="171"/>
                      <a:pt x="177" y="171"/>
                    </a:cubicBezTo>
                    <a:lnTo>
                      <a:pt x="178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0" name="Freeform 27">
                <a:extLst>
                  <a:ext uri="{FF2B5EF4-FFF2-40B4-BE49-F238E27FC236}">
                    <a16:creationId xmlns:a16="http://schemas.microsoft.com/office/drawing/2014/main" id="{F422DB2B-C2C9-4C25-A7E9-9A309CF3E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4" y="596"/>
                <a:ext cx="457" cy="624"/>
              </a:xfrm>
              <a:custGeom>
                <a:avLst/>
                <a:gdLst>
                  <a:gd name="T0" fmla="*/ 86 w 266"/>
                  <a:gd name="T1" fmla="*/ 146 h 364"/>
                  <a:gd name="T2" fmla="*/ 84 w 266"/>
                  <a:gd name="T3" fmla="*/ 137 h 364"/>
                  <a:gd name="T4" fmla="*/ 90 w 266"/>
                  <a:gd name="T5" fmla="*/ 140 h 364"/>
                  <a:gd name="T6" fmla="*/ 107 w 266"/>
                  <a:gd name="T7" fmla="*/ 133 h 364"/>
                  <a:gd name="T8" fmla="*/ 107 w 266"/>
                  <a:gd name="T9" fmla="*/ 120 h 364"/>
                  <a:gd name="T10" fmla="*/ 107 w 266"/>
                  <a:gd name="T11" fmla="*/ 127 h 364"/>
                  <a:gd name="T12" fmla="*/ 115 w 266"/>
                  <a:gd name="T13" fmla="*/ 144 h 364"/>
                  <a:gd name="T14" fmla="*/ 118 w 266"/>
                  <a:gd name="T15" fmla="*/ 175 h 364"/>
                  <a:gd name="T16" fmla="*/ 129 w 266"/>
                  <a:gd name="T17" fmla="*/ 183 h 364"/>
                  <a:gd name="T18" fmla="*/ 145 w 266"/>
                  <a:gd name="T19" fmla="*/ 196 h 364"/>
                  <a:gd name="T20" fmla="*/ 125 w 266"/>
                  <a:gd name="T21" fmla="*/ 244 h 364"/>
                  <a:gd name="T22" fmla="*/ 77 w 266"/>
                  <a:gd name="T23" fmla="*/ 264 h 364"/>
                  <a:gd name="T24" fmla="*/ 81 w 266"/>
                  <a:gd name="T25" fmla="*/ 294 h 364"/>
                  <a:gd name="T26" fmla="*/ 122 w 266"/>
                  <a:gd name="T27" fmla="*/ 313 h 364"/>
                  <a:gd name="T28" fmla="*/ 137 w 266"/>
                  <a:gd name="T29" fmla="*/ 339 h 364"/>
                  <a:gd name="T30" fmla="*/ 179 w 266"/>
                  <a:gd name="T31" fmla="*/ 364 h 364"/>
                  <a:gd name="T32" fmla="*/ 163 w 266"/>
                  <a:gd name="T33" fmla="*/ 322 h 364"/>
                  <a:gd name="T34" fmla="*/ 163 w 266"/>
                  <a:gd name="T35" fmla="*/ 322 h 364"/>
                  <a:gd name="T36" fmla="*/ 198 w 266"/>
                  <a:gd name="T37" fmla="*/ 354 h 364"/>
                  <a:gd name="T38" fmla="*/ 211 w 266"/>
                  <a:gd name="T39" fmla="*/ 326 h 364"/>
                  <a:gd name="T40" fmla="*/ 191 w 266"/>
                  <a:gd name="T41" fmla="*/ 282 h 364"/>
                  <a:gd name="T42" fmla="*/ 187 w 266"/>
                  <a:gd name="T43" fmla="*/ 266 h 364"/>
                  <a:gd name="T44" fmla="*/ 202 w 266"/>
                  <a:gd name="T45" fmla="*/ 256 h 364"/>
                  <a:gd name="T46" fmla="*/ 228 w 266"/>
                  <a:gd name="T47" fmla="*/ 295 h 364"/>
                  <a:gd name="T48" fmla="*/ 260 w 266"/>
                  <a:gd name="T49" fmla="*/ 264 h 364"/>
                  <a:gd name="T50" fmla="*/ 252 w 266"/>
                  <a:gd name="T51" fmla="*/ 243 h 364"/>
                  <a:gd name="T52" fmla="*/ 252 w 266"/>
                  <a:gd name="T53" fmla="*/ 239 h 364"/>
                  <a:gd name="T54" fmla="*/ 241 w 266"/>
                  <a:gd name="T55" fmla="*/ 232 h 364"/>
                  <a:gd name="T56" fmla="*/ 210 w 266"/>
                  <a:gd name="T57" fmla="*/ 198 h 364"/>
                  <a:gd name="T58" fmla="*/ 229 w 266"/>
                  <a:gd name="T59" fmla="*/ 181 h 364"/>
                  <a:gd name="T60" fmla="*/ 223 w 266"/>
                  <a:gd name="T61" fmla="*/ 143 h 364"/>
                  <a:gd name="T62" fmla="*/ 199 w 266"/>
                  <a:gd name="T63" fmla="*/ 121 h 364"/>
                  <a:gd name="T64" fmla="*/ 186 w 266"/>
                  <a:gd name="T65" fmla="*/ 101 h 364"/>
                  <a:gd name="T66" fmla="*/ 175 w 266"/>
                  <a:gd name="T67" fmla="*/ 88 h 364"/>
                  <a:gd name="T68" fmla="*/ 153 w 266"/>
                  <a:gd name="T69" fmla="*/ 57 h 364"/>
                  <a:gd name="T70" fmla="*/ 127 w 266"/>
                  <a:gd name="T71" fmla="*/ 62 h 364"/>
                  <a:gd name="T72" fmla="*/ 117 w 266"/>
                  <a:gd name="T73" fmla="*/ 63 h 364"/>
                  <a:gd name="T74" fmla="*/ 119 w 266"/>
                  <a:gd name="T75" fmla="*/ 16 h 364"/>
                  <a:gd name="T76" fmla="*/ 67 w 266"/>
                  <a:gd name="T77" fmla="*/ 53 h 364"/>
                  <a:gd name="T78" fmla="*/ 59 w 266"/>
                  <a:gd name="T79" fmla="*/ 80 h 364"/>
                  <a:gd name="T80" fmla="*/ 54 w 266"/>
                  <a:gd name="T81" fmla="*/ 55 h 364"/>
                  <a:gd name="T82" fmla="*/ 89 w 266"/>
                  <a:gd name="T83" fmla="*/ 11 h 364"/>
                  <a:gd name="T84" fmla="*/ 23 w 266"/>
                  <a:gd name="T85" fmla="*/ 36 h 364"/>
                  <a:gd name="T86" fmla="*/ 6 w 266"/>
                  <a:gd name="T87" fmla="*/ 80 h 364"/>
                  <a:gd name="T88" fmla="*/ 10 w 266"/>
                  <a:gd name="T89" fmla="*/ 87 h 364"/>
                  <a:gd name="T90" fmla="*/ 19 w 266"/>
                  <a:gd name="T91" fmla="*/ 115 h 364"/>
                  <a:gd name="T92" fmla="*/ 55 w 266"/>
                  <a:gd name="T93" fmla="*/ 133 h 364"/>
                  <a:gd name="T94" fmla="*/ 143 w 266"/>
                  <a:gd name="T95" fmla="*/ 280 h 364"/>
                  <a:gd name="T96" fmla="*/ 218 w 266"/>
                  <a:gd name="T97" fmla="*/ 149 h 364"/>
                  <a:gd name="T98" fmla="*/ 216 w 266"/>
                  <a:gd name="T99" fmla="*/ 153 h 364"/>
                  <a:gd name="T100" fmla="*/ 114 w 266"/>
                  <a:gd name="T101" fmla="*/ 67 h 364"/>
                  <a:gd name="T102" fmla="*/ 53 w 266"/>
                  <a:gd name="T103" fmla="*/ 88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6" h="364">
                    <a:moveTo>
                      <a:pt x="55" y="133"/>
                    </a:moveTo>
                    <a:cubicBezTo>
                      <a:pt x="62" y="133"/>
                      <a:pt x="67" y="139"/>
                      <a:pt x="74" y="138"/>
                    </a:cubicBezTo>
                    <a:cubicBezTo>
                      <a:pt x="74" y="138"/>
                      <a:pt x="75" y="138"/>
                      <a:pt x="75" y="138"/>
                    </a:cubicBezTo>
                    <a:cubicBezTo>
                      <a:pt x="76" y="139"/>
                      <a:pt x="77" y="139"/>
                      <a:pt x="78" y="140"/>
                    </a:cubicBezTo>
                    <a:cubicBezTo>
                      <a:pt x="80" y="142"/>
                      <a:pt x="83" y="144"/>
                      <a:pt x="86" y="146"/>
                    </a:cubicBezTo>
                    <a:cubicBezTo>
                      <a:pt x="87" y="147"/>
                      <a:pt x="89" y="147"/>
                      <a:pt x="90" y="147"/>
                    </a:cubicBezTo>
                    <a:cubicBezTo>
                      <a:pt x="91" y="146"/>
                      <a:pt x="92" y="145"/>
                      <a:pt x="93" y="144"/>
                    </a:cubicBezTo>
                    <a:cubicBezTo>
                      <a:pt x="92" y="143"/>
                      <a:pt x="91" y="141"/>
                      <a:pt x="90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87" y="140"/>
                      <a:pt x="85" y="140"/>
                      <a:pt x="84" y="137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6" y="137"/>
                      <a:pt x="89" y="137"/>
                      <a:pt x="90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91" y="141"/>
                      <a:pt x="92" y="142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6" y="144"/>
                      <a:pt x="98" y="143"/>
                      <a:pt x="101" y="143"/>
                    </a:cubicBezTo>
                    <a:cubicBezTo>
                      <a:pt x="105" y="141"/>
                      <a:pt x="107" y="138"/>
                      <a:pt x="107" y="133"/>
                    </a:cubicBezTo>
                    <a:cubicBezTo>
                      <a:pt x="107" y="131"/>
                      <a:pt x="107" y="129"/>
                      <a:pt x="107" y="128"/>
                    </a:cubicBezTo>
                    <a:cubicBezTo>
                      <a:pt x="107" y="128"/>
                      <a:pt x="106" y="127"/>
                      <a:pt x="106" y="127"/>
                    </a:cubicBezTo>
                    <a:cubicBezTo>
                      <a:pt x="106" y="127"/>
                      <a:pt x="106" y="127"/>
                      <a:pt x="106" y="127"/>
                    </a:cubicBezTo>
                    <a:cubicBezTo>
                      <a:pt x="104" y="124"/>
                      <a:pt x="104" y="124"/>
                      <a:pt x="107" y="121"/>
                    </a:cubicBezTo>
                    <a:cubicBezTo>
                      <a:pt x="107" y="121"/>
                      <a:pt x="107" y="121"/>
                      <a:pt x="107" y="120"/>
                    </a:cubicBezTo>
                    <a:cubicBezTo>
                      <a:pt x="107" y="119"/>
                      <a:pt x="107" y="119"/>
                      <a:pt x="108" y="120"/>
                    </a:cubicBezTo>
                    <a:cubicBezTo>
                      <a:pt x="108" y="120"/>
                      <a:pt x="107" y="121"/>
                      <a:pt x="107" y="121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07" y="123"/>
                      <a:pt x="106" y="125"/>
                      <a:pt x="106" y="127"/>
                    </a:cubicBezTo>
                    <a:cubicBezTo>
                      <a:pt x="106" y="127"/>
                      <a:pt x="106" y="127"/>
                      <a:pt x="107" y="127"/>
                    </a:cubicBezTo>
                    <a:cubicBezTo>
                      <a:pt x="107" y="127"/>
                      <a:pt x="107" y="127"/>
                      <a:pt x="107" y="128"/>
                    </a:cubicBezTo>
                    <a:cubicBezTo>
                      <a:pt x="110" y="129"/>
                      <a:pt x="113" y="130"/>
                      <a:pt x="117" y="132"/>
                    </a:cubicBezTo>
                    <a:cubicBezTo>
                      <a:pt x="117" y="132"/>
                      <a:pt x="118" y="134"/>
                      <a:pt x="118" y="135"/>
                    </a:cubicBezTo>
                    <a:cubicBezTo>
                      <a:pt x="118" y="135"/>
                      <a:pt x="118" y="136"/>
                      <a:pt x="118" y="136"/>
                    </a:cubicBezTo>
                    <a:cubicBezTo>
                      <a:pt x="117" y="139"/>
                      <a:pt x="115" y="142"/>
                      <a:pt x="115" y="144"/>
                    </a:cubicBezTo>
                    <a:cubicBezTo>
                      <a:pt x="116" y="146"/>
                      <a:pt x="118" y="149"/>
                      <a:pt x="119" y="151"/>
                    </a:cubicBezTo>
                    <a:cubicBezTo>
                      <a:pt x="120" y="156"/>
                      <a:pt x="123" y="161"/>
                      <a:pt x="126" y="165"/>
                    </a:cubicBezTo>
                    <a:cubicBezTo>
                      <a:pt x="128" y="167"/>
                      <a:pt x="127" y="169"/>
                      <a:pt x="125" y="169"/>
                    </a:cubicBezTo>
                    <a:cubicBezTo>
                      <a:pt x="124" y="170"/>
                      <a:pt x="122" y="170"/>
                      <a:pt x="121" y="171"/>
                    </a:cubicBezTo>
                    <a:cubicBezTo>
                      <a:pt x="120" y="172"/>
                      <a:pt x="119" y="174"/>
                      <a:pt x="118" y="175"/>
                    </a:cubicBezTo>
                    <a:cubicBezTo>
                      <a:pt x="118" y="176"/>
                      <a:pt x="119" y="177"/>
                      <a:pt x="120" y="178"/>
                    </a:cubicBezTo>
                    <a:cubicBezTo>
                      <a:pt x="124" y="179"/>
                      <a:pt x="129" y="175"/>
                      <a:pt x="133" y="178"/>
                    </a:cubicBezTo>
                    <a:cubicBezTo>
                      <a:pt x="133" y="178"/>
                      <a:pt x="134" y="178"/>
                      <a:pt x="134" y="179"/>
                    </a:cubicBezTo>
                    <a:cubicBezTo>
                      <a:pt x="135" y="180"/>
                      <a:pt x="135" y="181"/>
                      <a:pt x="134" y="181"/>
                    </a:cubicBezTo>
                    <a:cubicBezTo>
                      <a:pt x="132" y="182"/>
                      <a:pt x="131" y="182"/>
                      <a:pt x="129" y="183"/>
                    </a:cubicBezTo>
                    <a:cubicBezTo>
                      <a:pt x="128" y="184"/>
                      <a:pt x="128" y="187"/>
                      <a:pt x="129" y="188"/>
                    </a:cubicBezTo>
                    <a:cubicBezTo>
                      <a:pt x="129" y="188"/>
                      <a:pt x="131" y="189"/>
                      <a:pt x="132" y="189"/>
                    </a:cubicBezTo>
                    <a:cubicBezTo>
                      <a:pt x="133" y="189"/>
                      <a:pt x="134" y="189"/>
                      <a:pt x="135" y="188"/>
                    </a:cubicBezTo>
                    <a:cubicBezTo>
                      <a:pt x="139" y="187"/>
                      <a:pt x="142" y="188"/>
                      <a:pt x="144" y="193"/>
                    </a:cubicBezTo>
                    <a:cubicBezTo>
                      <a:pt x="144" y="194"/>
                      <a:pt x="144" y="195"/>
                      <a:pt x="145" y="196"/>
                    </a:cubicBezTo>
                    <a:cubicBezTo>
                      <a:pt x="151" y="198"/>
                      <a:pt x="151" y="202"/>
                      <a:pt x="150" y="207"/>
                    </a:cubicBezTo>
                    <a:cubicBezTo>
                      <a:pt x="149" y="212"/>
                      <a:pt x="149" y="218"/>
                      <a:pt x="149" y="223"/>
                    </a:cubicBezTo>
                    <a:cubicBezTo>
                      <a:pt x="148" y="225"/>
                      <a:pt x="148" y="227"/>
                      <a:pt x="145" y="228"/>
                    </a:cubicBezTo>
                    <a:cubicBezTo>
                      <a:pt x="142" y="229"/>
                      <a:pt x="139" y="230"/>
                      <a:pt x="137" y="233"/>
                    </a:cubicBezTo>
                    <a:cubicBezTo>
                      <a:pt x="134" y="238"/>
                      <a:pt x="129" y="241"/>
                      <a:pt x="125" y="244"/>
                    </a:cubicBezTo>
                    <a:cubicBezTo>
                      <a:pt x="116" y="250"/>
                      <a:pt x="113" y="251"/>
                      <a:pt x="118" y="264"/>
                    </a:cubicBezTo>
                    <a:cubicBezTo>
                      <a:pt x="119" y="265"/>
                      <a:pt x="118" y="267"/>
                      <a:pt x="117" y="267"/>
                    </a:cubicBezTo>
                    <a:cubicBezTo>
                      <a:pt x="112" y="267"/>
                      <a:pt x="106" y="268"/>
                      <a:pt x="101" y="270"/>
                    </a:cubicBezTo>
                    <a:cubicBezTo>
                      <a:pt x="96" y="272"/>
                      <a:pt x="91" y="272"/>
                      <a:pt x="86" y="269"/>
                    </a:cubicBezTo>
                    <a:cubicBezTo>
                      <a:pt x="83" y="267"/>
                      <a:pt x="80" y="266"/>
                      <a:pt x="77" y="264"/>
                    </a:cubicBezTo>
                    <a:cubicBezTo>
                      <a:pt x="76" y="264"/>
                      <a:pt x="74" y="264"/>
                      <a:pt x="74" y="265"/>
                    </a:cubicBezTo>
                    <a:cubicBezTo>
                      <a:pt x="71" y="269"/>
                      <a:pt x="68" y="271"/>
                      <a:pt x="65" y="274"/>
                    </a:cubicBezTo>
                    <a:cubicBezTo>
                      <a:pt x="63" y="275"/>
                      <a:pt x="62" y="278"/>
                      <a:pt x="61" y="279"/>
                    </a:cubicBezTo>
                    <a:cubicBezTo>
                      <a:pt x="59" y="282"/>
                      <a:pt x="60" y="286"/>
                      <a:pt x="62" y="289"/>
                    </a:cubicBezTo>
                    <a:cubicBezTo>
                      <a:pt x="67" y="294"/>
                      <a:pt x="73" y="298"/>
                      <a:pt x="81" y="294"/>
                    </a:cubicBezTo>
                    <a:cubicBezTo>
                      <a:pt x="83" y="293"/>
                      <a:pt x="85" y="292"/>
                      <a:pt x="87" y="292"/>
                    </a:cubicBezTo>
                    <a:cubicBezTo>
                      <a:pt x="88" y="292"/>
                      <a:pt x="90" y="291"/>
                      <a:pt x="90" y="292"/>
                    </a:cubicBezTo>
                    <a:cubicBezTo>
                      <a:pt x="96" y="295"/>
                      <a:pt x="102" y="293"/>
                      <a:pt x="108" y="294"/>
                    </a:cubicBezTo>
                    <a:cubicBezTo>
                      <a:pt x="111" y="295"/>
                      <a:pt x="113" y="296"/>
                      <a:pt x="114" y="299"/>
                    </a:cubicBezTo>
                    <a:cubicBezTo>
                      <a:pt x="117" y="303"/>
                      <a:pt x="119" y="309"/>
                      <a:pt x="122" y="313"/>
                    </a:cubicBezTo>
                    <a:cubicBezTo>
                      <a:pt x="124" y="316"/>
                      <a:pt x="126" y="318"/>
                      <a:pt x="124" y="322"/>
                    </a:cubicBezTo>
                    <a:cubicBezTo>
                      <a:pt x="123" y="324"/>
                      <a:pt x="123" y="326"/>
                      <a:pt x="125" y="328"/>
                    </a:cubicBezTo>
                    <a:cubicBezTo>
                      <a:pt x="128" y="332"/>
                      <a:pt x="131" y="336"/>
                      <a:pt x="136" y="339"/>
                    </a:cubicBezTo>
                    <a:cubicBezTo>
                      <a:pt x="136" y="339"/>
                      <a:pt x="136" y="339"/>
                      <a:pt x="136" y="339"/>
                    </a:cubicBezTo>
                    <a:cubicBezTo>
                      <a:pt x="136" y="339"/>
                      <a:pt x="137" y="339"/>
                      <a:pt x="137" y="339"/>
                    </a:cubicBezTo>
                    <a:cubicBezTo>
                      <a:pt x="136" y="338"/>
                      <a:pt x="136" y="338"/>
                      <a:pt x="136" y="338"/>
                    </a:cubicBezTo>
                    <a:cubicBezTo>
                      <a:pt x="140" y="340"/>
                      <a:pt x="143" y="343"/>
                      <a:pt x="145" y="345"/>
                    </a:cubicBezTo>
                    <a:cubicBezTo>
                      <a:pt x="150" y="350"/>
                      <a:pt x="154" y="355"/>
                      <a:pt x="161" y="356"/>
                    </a:cubicBezTo>
                    <a:cubicBezTo>
                      <a:pt x="164" y="357"/>
                      <a:pt x="167" y="360"/>
                      <a:pt x="170" y="361"/>
                    </a:cubicBezTo>
                    <a:cubicBezTo>
                      <a:pt x="173" y="362"/>
                      <a:pt x="176" y="363"/>
                      <a:pt x="179" y="364"/>
                    </a:cubicBezTo>
                    <a:cubicBezTo>
                      <a:pt x="180" y="364"/>
                      <a:pt x="181" y="364"/>
                      <a:pt x="181" y="363"/>
                    </a:cubicBezTo>
                    <a:cubicBezTo>
                      <a:pt x="183" y="360"/>
                      <a:pt x="183" y="357"/>
                      <a:pt x="182" y="353"/>
                    </a:cubicBezTo>
                    <a:cubicBezTo>
                      <a:pt x="178" y="345"/>
                      <a:pt x="173" y="337"/>
                      <a:pt x="166" y="331"/>
                    </a:cubicBezTo>
                    <a:cubicBezTo>
                      <a:pt x="164" y="329"/>
                      <a:pt x="163" y="326"/>
                      <a:pt x="163" y="322"/>
                    </a:cubicBezTo>
                    <a:cubicBezTo>
                      <a:pt x="163" y="322"/>
                      <a:pt x="163" y="322"/>
                      <a:pt x="163" y="322"/>
                    </a:cubicBezTo>
                    <a:cubicBezTo>
                      <a:pt x="163" y="322"/>
                      <a:pt x="163" y="322"/>
                      <a:pt x="163" y="321"/>
                    </a:cubicBezTo>
                    <a:cubicBezTo>
                      <a:pt x="162" y="321"/>
                      <a:pt x="162" y="321"/>
                      <a:pt x="162" y="321"/>
                    </a:cubicBezTo>
                    <a:cubicBezTo>
                      <a:pt x="162" y="321"/>
                      <a:pt x="162" y="321"/>
                      <a:pt x="163" y="321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3" y="321"/>
                      <a:pt x="163" y="322"/>
                      <a:pt x="163" y="322"/>
                    </a:cubicBezTo>
                    <a:cubicBezTo>
                      <a:pt x="163" y="322"/>
                      <a:pt x="163" y="322"/>
                      <a:pt x="163" y="322"/>
                    </a:cubicBezTo>
                    <a:cubicBezTo>
                      <a:pt x="168" y="324"/>
                      <a:pt x="173" y="327"/>
                      <a:pt x="176" y="331"/>
                    </a:cubicBezTo>
                    <a:cubicBezTo>
                      <a:pt x="179" y="335"/>
                      <a:pt x="183" y="337"/>
                      <a:pt x="187" y="339"/>
                    </a:cubicBezTo>
                    <a:cubicBezTo>
                      <a:pt x="190" y="340"/>
                      <a:pt x="192" y="343"/>
                      <a:pt x="193" y="346"/>
                    </a:cubicBezTo>
                    <a:cubicBezTo>
                      <a:pt x="195" y="349"/>
                      <a:pt x="196" y="352"/>
                      <a:pt x="198" y="354"/>
                    </a:cubicBezTo>
                    <a:cubicBezTo>
                      <a:pt x="199" y="355"/>
                      <a:pt x="200" y="356"/>
                      <a:pt x="201" y="356"/>
                    </a:cubicBezTo>
                    <a:cubicBezTo>
                      <a:pt x="202" y="356"/>
                      <a:pt x="203" y="354"/>
                      <a:pt x="202" y="353"/>
                    </a:cubicBezTo>
                    <a:cubicBezTo>
                      <a:pt x="199" y="349"/>
                      <a:pt x="200" y="345"/>
                      <a:pt x="203" y="341"/>
                    </a:cubicBezTo>
                    <a:cubicBezTo>
                      <a:pt x="204" y="338"/>
                      <a:pt x="206" y="335"/>
                      <a:pt x="209" y="333"/>
                    </a:cubicBezTo>
                    <a:cubicBezTo>
                      <a:pt x="211" y="332"/>
                      <a:pt x="212" y="329"/>
                      <a:pt x="211" y="326"/>
                    </a:cubicBezTo>
                    <a:cubicBezTo>
                      <a:pt x="211" y="324"/>
                      <a:pt x="210" y="323"/>
                      <a:pt x="210" y="321"/>
                    </a:cubicBezTo>
                    <a:cubicBezTo>
                      <a:pt x="207" y="316"/>
                      <a:pt x="206" y="310"/>
                      <a:pt x="207" y="304"/>
                    </a:cubicBezTo>
                    <a:cubicBezTo>
                      <a:pt x="207" y="300"/>
                      <a:pt x="205" y="298"/>
                      <a:pt x="202" y="296"/>
                    </a:cubicBezTo>
                    <a:cubicBezTo>
                      <a:pt x="199" y="293"/>
                      <a:pt x="196" y="291"/>
                      <a:pt x="194" y="288"/>
                    </a:cubicBezTo>
                    <a:cubicBezTo>
                      <a:pt x="192" y="287"/>
                      <a:pt x="191" y="285"/>
                      <a:pt x="191" y="282"/>
                    </a:cubicBezTo>
                    <a:cubicBezTo>
                      <a:pt x="192" y="277"/>
                      <a:pt x="191" y="273"/>
                      <a:pt x="187" y="269"/>
                    </a:cubicBezTo>
                    <a:cubicBezTo>
                      <a:pt x="187" y="268"/>
                      <a:pt x="187" y="267"/>
                      <a:pt x="187" y="266"/>
                    </a:cubicBezTo>
                    <a:cubicBezTo>
                      <a:pt x="187" y="266"/>
                      <a:pt x="186" y="266"/>
                      <a:pt x="186" y="266"/>
                    </a:cubicBezTo>
                    <a:cubicBezTo>
                      <a:pt x="186" y="265"/>
                      <a:pt x="186" y="265"/>
                      <a:pt x="186" y="265"/>
                    </a:cubicBezTo>
                    <a:cubicBezTo>
                      <a:pt x="187" y="266"/>
                      <a:pt x="187" y="266"/>
                      <a:pt x="187" y="266"/>
                    </a:cubicBezTo>
                    <a:cubicBezTo>
                      <a:pt x="187" y="266"/>
                      <a:pt x="187" y="266"/>
                      <a:pt x="187" y="266"/>
                    </a:cubicBezTo>
                    <a:cubicBezTo>
                      <a:pt x="188" y="266"/>
                      <a:pt x="189" y="266"/>
                      <a:pt x="190" y="266"/>
                    </a:cubicBezTo>
                    <a:cubicBezTo>
                      <a:pt x="194" y="266"/>
                      <a:pt x="195" y="266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5"/>
                      <a:pt x="201" y="255"/>
                      <a:pt x="202" y="256"/>
                    </a:cubicBezTo>
                    <a:cubicBezTo>
                      <a:pt x="204" y="259"/>
                      <a:pt x="206" y="263"/>
                      <a:pt x="209" y="266"/>
                    </a:cubicBezTo>
                    <a:cubicBezTo>
                      <a:pt x="212" y="270"/>
                      <a:pt x="214" y="274"/>
                      <a:pt x="215" y="279"/>
                    </a:cubicBezTo>
                    <a:cubicBezTo>
                      <a:pt x="215" y="281"/>
                      <a:pt x="215" y="283"/>
                      <a:pt x="216" y="285"/>
                    </a:cubicBezTo>
                    <a:cubicBezTo>
                      <a:pt x="216" y="287"/>
                      <a:pt x="217" y="288"/>
                      <a:pt x="217" y="288"/>
                    </a:cubicBezTo>
                    <a:cubicBezTo>
                      <a:pt x="221" y="291"/>
                      <a:pt x="224" y="294"/>
                      <a:pt x="228" y="295"/>
                    </a:cubicBezTo>
                    <a:cubicBezTo>
                      <a:pt x="229" y="295"/>
                      <a:pt x="231" y="295"/>
                      <a:pt x="231" y="294"/>
                    </a:cubicBezTo>
                    <a:cubicBezTo>
                      <a:pt x="232" y="291"/>
                      <a:pt x="233" y="288"/>
                      <a:pt x="234" y="284"/>
                    </a:cubicBezTo>
                    <a:cubicBezTo>
                      <a:pt x="234" y="282"/>
                      <a:pt x="235" y="281"/>
                      <a:pt x="238" y="280"/>
                    </a:cubicBezTo>
                    <a:cubicBezTo>
                      <a:pt x="239" y="279"/>
                      <a:pt x="241" y="279"/>
                      <a:pt x="242" y="279"/>
                    </a:cubicBezTo>
                    <a:cubicBezTo>
                      <a:pt x="250" y="276"/>
                      <a:pt x="253" y="268"/>
                      <a:pt x="260" y="264"/>
                    </a:cubicBezTo>
                    <a:cubicBezTo>
                      <a:pt x="262" y="263"/>
                      <a:pt x="264" y="260"/>
                      <a:pt x="265" y="258"/>
                    </a:cubicBezTo>
                    <a:cubicBezTo>
                      <a:pt x="266" y="257"/>
                      <a:pt x="266" y="255"/>
                      <a:pt x="265" y="253"/>
                    </a:cubicBezTo>
                    <a:cubicBezTo>
                      <a:pt x="264" y="249"/>
                      <a:pt x="262" y="246"/>
                      <a:pt x="258" y="245"/>
                    </a:cubicBezTo>
                    <a:cubicBezTo>
                      <a:pt x="256" y="245"/>
                      <a:pt x="253" y="245"/>
                      <a:pt x="252" y="243"/>
                    </a:cubicBezTo>
                    <a:cubicBezTo>
                      <a:pt x="252" y="243"/>
                      <a:pt x="252" y="243"/>
                      <a:pt x="252" y="243"/>
                    </a:cubicBezTo>
                    <a:cubicBezTo>
                      <a:pt x="252" y="243"/>
                      <a:pt x="252" y="242"/>
                      <a:pt x="252" y="242"/>
                    </a:cubicBezTo>
                    <a:cubicBezTo>
                      <a:pt x="252" y="242"/>
                      <a:pt x="252" y="242"/>
                      <a:pt x="252" y="243"/>
                    </a:cubicBezTo>
                    <a:cubicBezTo>
                      <a:pt x="251" y="242"/>
                      <a:pt x="251" y="240"/>
                      <a:pt x="252" y="239"/>
                    </a:cubicBezTo>
                    <a:cubicBezTo>
                      <a:pt x="252" y="239"/>
                      <a:pt x="252" y="240"/>
                      <a:pt x="252" y="240"/>
                    </a:cubicBezTo>
                    <a:cubicBezTo>
                      <a:pt x="252" y="239"/>
                      <a:pt x="252" y="239"/>
                      <a:pt x="252" y="239"/>
                    </a:cubicBezTo>
                    <a:cubicBezTo>
                      <a:pt x="252" y="239"/>
                      <a:pt x="252" y="239"/>
                      <a:pt x="252" y="239"/>
                    </a:cubicBezTo>
                    <a:cubicBezTo>
                      <a:pt x="251" y="239"/>
                      <a:pt x="251" y="237"/>
                      <a:pt x="250" y="237"/>
                    </a:cubicBezTo>
                    <a:cubicBezTo>
                      <a:pt x="249" y="237"/>
                      <a:pt x="248" y="237"/>
                      <a:pt x="247" y="237"/>
                    </a:cubicBezTo>
                    <a:cubicBezTo>
                      <a:pt x="245" y="237"/>
                      <a:pt x="244" y="237"/>
                      <a:pt x="243" y="237"/>
                    </a:cubicBezTo>
                    <a:cubicBezTo>
                      <a:pt x="241" y="236"/>
                      <a:pt x="240" y="234"/>
                      <a:pt x="241" y="232"/>
                    </a:cubicBezTo>
                    <a:cubicBezTo>
                      <a:pt x="242" y="227"/>
                      <a:pt x="243" y="226"/>
                      <a:pt x="240" y="224"/>
                    </a:cubicBezTo>
                    <a:cubicBezTo>
                      <a:pt x="237" y="223"/>
                      <a:pt x="234" y="221"/>
                      <a:pt x="234" y="217"/>
                    </a:cubicBezTo>
                    <a:cubicBezTo>
                      <a:pt x="231" y="216"/>
                      <a:pt x="228" y="215"/>
                      <a:pt x="225" y="214"/>
                    </a:cubicBezTo>
                    <a:cubicBezTo>
                      <a:pt x="223" y="213"/>
                      <a:pt x="221" y="210"/>
                      <a:pt x="220" y="208"/>
                    </a:cubicBezTo>
                    <a:cubicBezTo>
                      <a:pt x="219" y="202"/>
                      <a:pt x="216" y="199"/>
                      <a:pt x="210" y="198"/>
                    </a:cubicBezTo>
                    <a:cubicBezTo>
                      <a:pt x="208" y="198"/>
                      <a:pt x="208" y="196"/>
                      <a:pt x="209" y="194"/>
                    </a:cubicBezTo>
                    <a:cubicBezTo>
                      <a:pt x="212" y="191"/>
                      <a:pt x="216" y="187"/>
                      <a:pt x="215" y="181"/>
                    </a:cubicBezTo>
                    <a:cubicBezTo>
                      <a:pt x="214" y="180"/>
                      <a:pt x="215" y="180"/>
                      <a:pt x="217" y="180"/>
                    </a:cubicBezTo>
                    <a:cubicBezTo>
                      <a:pt x="219" y="181"/>
                      <a:pt x="222" y="182"/>
                      <a:pt x="225" y="182"/>
                    </a:cubicBezTo>
                    <a:cubicBezTo>
                      <a:pt x="226" y="183"/>
                      <a:pt x="228" y="182"/>
                      <a:pt x="229" y="181"/>
                    </a:cubicBezTo>
                    <a:cubicBezTo>
                      <a:pt x="229" y="179"/>
                      <a:pt x="229" y="178"/>
                      <a:pt x="229" y="176"/>
                    </a:cubicBezTo>
                    <a:cubicBezTo>
                      <a:pt x="229" y="175"/>
                      <a:pt x="228" y="175"/>
                      <a:pt x="228" y="175"/>
                    </a:cubicBezTo>
                    <a:cubicBezTo>
                      <a:pt x="225" y="172"/>
                      <a:pt x="224" y="169"/>
                      <a:pt x="227" y="166"/>
                    </a:cubicBezTo>
                    <a:cubicBezTo>
                      <a:pt x="229" y="164"/>
                      <a:pt x="230" y="160"/>
                      <a:pt x="228" y="157"/>
                    </a:cubicBezTo>
                    <a:cubicBezTo>
                      <a:pt x="227" y="153"/>
                      <a:pt x="224" y="148"/>
                      <a:pt x="223" y="143"/>
                    </a:cubicBezTo>
                    <a:cubicBezTo>
                      <a:pt x="222" y="136"/>
                      <a:pt x="217" y="131"/>
                      <a:pt x="210" y="129"/>
                    </a:cubicBezTo>
                    <a:cubicBezTo>
                      <a:pt x="206" y="128"/>
                      <a:pt x="204" y="127"/>
                      <a:pt x="203" y="123"/>
                    </a:cubicBezTo>
                    <a:cubicBezTo>
                      <a:pt x="203" y="122"/>
                      <a:pt x="201" y="121"/>
                      <a:pt x="200" y="120"/>
                    </a:cubicBezTo>
                    <a:cubicBezTo>
                      <a:pt x="200" y="120"/>
                      <a:pt x="200" y="120"/>
                      <a:pt x="200" y="120"/>
                    </a:cubicBezTo>
                    <a:cubicBezTo>
                      <a:pt x="199" y="121"/>
                      <a:pt x="199" y="121"/>
                      <a:pt x="199" y="121"/>
                    </a:cubicBezTo>
                    <a:cubicBezTo>
                      <a:pt x="199" y="120"/>
                      <a:pt x="199" y="120"/>
                      <a:pt x="199" y="120"/>
                    </a:cubicBezTo>
                    <a:cubicBezTo>
                      <a:pt x="199" y="120"/>
                      <a:pt x="200" y="120"/>
                      <a:pt x="200" y="120"/>
                    </a:cubicBezTo>
                    <a:cubicBezTo>
                      <a:pt x="201" y="116"/>
                      <a:pt x="201" y="112"/>
                      <a:pt x="199" y="109"/>
                    </a:cubicBezTo>
                    <a:cubicBezTo>
                      <a:pt x="198" y="107"/>
                      <a:pt x="196" y="104"/>
                      <a:pt x="194" y="102"/>
                    </a:cubicBezTo>
                    <a:cubicBezTo>
                      <a:pt x="192" y="100"/>
                      <a:pt x="189" y="99"/>
                      <a:pt x="186" y="101"/>
                    </a:cubicBezTo>
                    <a:cubicBezTo>
                      <a:pt x="183" y="102"/>
                      <a:pt x="181" y="102"/>
                      <a:pt x="180" y="100"/>
                    </a:cubicBezTo>
                    <a:cubicBezTo>
                      <a:pt x="179" y="95"/>
                      <a:pt x="176" y="96"/>
                      <a:pt x="172" y="97"/>
                    </a:cubicBezTo>
                    <a:cubicBezTo>
                      <a:pt x="172" y="97"/>
                      <a:pt x="171" y="97"/>
                      <a:pt x="171" y="96"/>
                    </a:cubicBezTo>
                    <a:cubicBezTo>
                      <a:pt x="170" y="95"/>
                      <a:pt x="170" y="95"/>
                      <a:pt x="171" y="94"/>
                    </a:cubicBezTo>
                    <a:cubicBezTo>
                      <a:pt x="173" y="92"/>
                      <a:pt x="174" y="90"/>
                      <a:pt x="175" y="88"/>
                    </a:cubicBezTo>
                    <a:cubicBezTo>
                      <a:pt x="175" y="88"/>
                      <a:pt x="175" y="86"/>
                      <a:pt x="175" y="85"/>
                    </a:cubicBezTo>
                    <a:cubicBezTo>
                      <a:pt x="174" y="84"/>
                      <a:pt x="172" y="83"/>
                      <a:pt x="171" y="82"/>
                    </a:cubicBezTo>
                    <a:cubicBezTo>
                      <a:pt x="170" y="80"/>
                      <a:pt x="172" y="78"/>
                      <a:pt x="172" y="76"/>
                    </a:cubicBezTo>
                    <a:cubicBezTo>
                      <a:pt x="172" y="73"/>
                      <a:pt x="171" y="71"/>
                      <a:pt x="169" y="69"/>
                    </a:cubicBezTo>
                    <a:cubicBezTo>
                      <a:pt x="164" y="65"/>
                      <a:pt x="158" y="61"/>
                      <a:pt x="153" y="57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3" y="57"/>
                      <a:pt x="153" y="57"/>
                      <a:pt x="153" y="57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48" y="57"/>
                      <a:pt x="144" y="59"/>
                      <a:pt x="139" y="62"/>
                    </a:cubicBezTo>
                    <a:cubicBezTo>
                      <a:pt x="135" y="64"/>
                      <a:pt x="131" y="64"/>
                      <a:pt x="127" y="62"/>
                    </a:cubicBezTo>
                    <a:cubicBezTo>
                      <a:pt x="123" y="60"/>
                      <a:pt x="120" y="61"/>
                      <a:pt x="117" y="63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6" y="64"/>
                      <a:pt x="116" y="65"/>
                      <a:pt x="115" y="65"/>
                    </a:cubicBezTo>
                    <a:cubicBezTo>
                      <a:pt x="116" y="65"/>
                      <a:pt x="116" y="64"/>
                      <a:pt x="117" y="64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8" y="60"/>
                      <a:pt x="118" y="58"/>
                      <a:pt x="119" y="55"/>
                    </a:cubicBezTo>
                    <a:cubicBezTo>
                      <a:pt x="121" y="48"/>
                      <a:pt x="124" y="41"/>
                      <a:pt x="124" y="33"/>
                    </a:cubicBezTo>
                    <a:cubicBezTo>
                      <a:pt x="124" y="31"/>
                      <a:pt x="125" y="29"/>
                      <a:pt x="126" y="28"/>
                    </a:cubicBezTo>
                    <a:cubicBezTo>
                      <a:pt x="126" y="27"/>
                      <a:pt x="126" y="26"/>
                      <a:pt x="126" y="25"/>
                    </a:cubicBezTo>
                    <a:cubicBezTo>
                      <a:pt x="126" y="18"/>
                      <a:pt x="124" y="17"/>
                      <a:pt x="119" y="16"/>
                    </a:cubicBezTo>
                    <a:cubicBezTo>
                      <a:pt x="116" y="15"/>
                      <a:pt x="113" y="15"/>
                      <a:pt x="111" y="16"/>
                    </a:cubicBezTo>
                    <a:cubicBezTo>
                      <a:pt x="104" y="17"/>
                      <a:pt x="98" y="21"/>
                      <a:pt x="92" y="21"/>
                    </a:cubicBezTo>
                    <a:cubicBezTo>
                      <a:pt x="86" y="21"/>
                      <a:pt x="81" y="23"/>
                      <a:pt x="77" y="28"/>
                    </a:cubicBezTo>
                    <a:cubicBezTo>
                      <a:pt x="76" y="30"/>
                      <a:pt x="73" y="31"/>
                      <a:pt x="71" y="33"/>
                    </a:cubicBezTo>
                    <a:cubicBezTo>
                      <a:pt x="66" y="39"/>
                      <a:pt x="64" y="45"/>
                      <a:pt x="67" y="53"/>
                    </a:cubicBezTo>
                    <a:cubicBezTo>
                      <a:pt x="67" y="54"/>
                      <a:pt x="68" y="56"/>
                      <a:pt x="65" y="56"/>
                    </a:cubicBezTo>
                    <a:cubicBezTo>
                      <a:pt x="62" y="57"/>
                      <a:pt x="61" y="59"/>
                      <a:pt x="58" y="60"/>
                    </a:cubicBezTo>
                    <a:cubicBezTo>
                      <a:pt x="56" y="62"/>
                      <a:pt x="54" y="64"/>
                      <a:pt x="55" y="67"/>
                    </a:cubicBezTo>
                    <a:cubicBezTo>
                      <a:pt x="56" y="71"/>
                      <a:pt x="57" y="74"/>
                      <a:pt x="58" y="77"/>
                    </a:cubicBezTo>
                    <a:cubicBezTo>
                      <a:pt x="59" y="78"/>
                      <a:pt x="59" y="79"/>
                      <a:pt x="59" y="80"/>
                    </a:cubicBezTo>
                    <a:cubicBezTo>
                      <a:pt x="59" y="80"/>
                      <a:pt x="58" y="81"/>
                      <a:pt x="58" y="81"/>
                    </a:cubicBezTo>
                    <a:cubicBezTo>
                      <a:pt x="57" y="82"/>
                      <a:pt x="56" y="82"/>
                      <a:pt x="55" y="82"/>
                    </a:cubicBezTo>
                    <a:cubicBezTo>
                      <a:pt x="51" y="78"/>
                      <a:pt x="48" y="67"/>
                      <a:pt x="50" y="62"/>
                    </a:cubicBezTo>
                    <a:cubicBezTo>
                      <a:pt x="50" y="62"/>
                      <a:pt x="50" y="61"/>
                      <a:pt x="51" y="61"/>
                    </a:cubicBezTo>
                    <a:cubicBezTo>
                      <a:pt x="52" y="59"/>
                      <a:pt x="52" y="57"/>
                      <a:pt x="54" y="55"/>
                    </a:cubicBezTo>
                    <a:cubicBezTo>
                      <a:pt x="57" y="51"/>
                      <a:pt x="57" y="47"/>
                      <a:pt x="57" y="43"/>
                    </a:cubicBezTo>
                    <a:cubicBezTo>
                      <a:pt x="57" y="40"/>
                      <a:pt x="58" y="37"/>
                      <a:pt x="60" y="35"/>
                    </a:cubicBezTo>
                    <a:cubicBezTo>
                      <a:pt x="62" y="34"/>
                      <a:pt x="63" y="32"/>
                      <a:pt x="65" y="31"/>
                    </a:cubicBezTo>
                    <a:cubicBezTo>
                      <a:pt x="71" y="23"/>
                      <a:pt x="78" y="18"/>
                      <a:pt x="87" y="14"/>
                    </a:cubicBezTo>
                    <a:cubicBezTo>
                      <a:pt x="88" y="13"/>
                      <a:pt x="89" y="12"/>
                      <a:pt x="89" y="11"/>
                    </a:cubicBezTo>
                    <a:cubicBezTo>
                      <a:pt x="89" y="11"/>
                      <a:pt x="90" y="9"/>
                      <a:pt x="89" y="9"/>
                    </a:cubicBezTo>
                    <a:cubicBezTo>
                      <a:pt x="88" y="7"/>
                      <a:pt x="86" y="5"/>
                      <a:pt x="84" y="4"/>
                    </a:cubicBezTo>
                    <a:cubicBezTo>
                      <a:pt x="73" y="0"/>
                      <a:pt x="63" y="2"/>
                      <a:pt x="53" y="8"/>
                    </a:cubicBezTo>
                    <a:cubicBezTo>
                      <a:pt x="48" y="10"/>
                      <a:pt x="44" y="14"/>
                      <a:pt x="40" y="18"/>
                    </a:cubicBezTo>
                    <a:cubicBezTo>
                      <a:pt x="33" y="23"/>
                      <a:pt x="30" y="31"/>
                      <a:pt x="23" y="36"/>
                    </a:cubicBezTo>
                    <a:cubicBezTo>
                      <a:pt x="22" y="36"/>
                      <a:pt x="21" y="37"/>
                      <a:pt x="21" y="38"/>
                    </a:cubicBezTo>
                    <a:cubicBezTo>
                      <a:pt x="20" y="40"/>
                      <a:pt x="18" y="42"/>
                      <a:pt x="17" y="44"/>
                    </a:cubicBezTo>
                    <a:cubicBezTo>
                      <a:pt x="16" y="46"/>
                      <a:pt x="16" y="48"/>
                      <a:pt x="14" y="49"/>
                    </a:cubicBezTo>
                    <a:cubicBezTo>
                      <a:pt x="8" y="55"/>
                      <a:pt x="6" y="63"/>
                      <a:pt x="2" y="71"/>
                    </a:cubicBezTo>
                    <a:cubicBezTo>
                      <a:pt x="0" y="74"/>
                      <a:pt x="2" y="78"/>
                      <a:pt x="6" y="80"/>
                    </a:cubicBezTo>
                    <a:cubicBezTo>
                      <a:pt x="10" y="82"/>
                      <a:pt x="15" y="83"/>
                      <a:pt x="19" y="85"/>
                    </a:cubicBezTo>
                    <a:cubicBezTo>
                      <a:pt x="20" y="86"/>
                      <a:pt x="21" y="87"/>
                      <a:pt x="22" y="89"/>
                    </a:cubicBezTo>
                    <a:cubicBezTo>
                      <a:pt x="22" y="89"/>
                      <a:pt x="22" y="91"/>
                      <a:pt x="22" y="91"/>
                    </a:cubicBezTo>
                    <a:cubicBezTo>
                      <a:pt x="21" y="92"/>
                      <a:pt x="20" y="93"/>
                      <a:pt x="19" y="92"/>
                    </a:cubicBezTo>
                    <a:cubicBezTo>
                      <a:pt x="16" y="91"/>
                      <a:pt x="13" y="89"/>
                      <a:pt x="10" y="87"/>
                    </a:cubicBezTo>
                    <a:cubicBezTo>
                      <a:pt x="6" y="85"/>
                      <a:pt x="1" y="88"/>
                      <a:pt x="1" y="93"/>
                    </a:cubicBezTo>
                    <a:cubicBezTo>
                      <a:pt x="1" y="96"/>
                      <a:pt x="1" y="99"/>
                      <a:pt x="1" y="101"/>
                    </a:cubicBezTo>
                    <a:cubicBezTo>
                      <a:pt x="1" y="105"/>
                      <a:pt x="4" y="108"/>
                      <a:pt x="7" y="111"/>
                    </a:cubicBezTo>
                    <a:cubicBezTo>
                      <a:pt x="9" y="114"/>
                      <a:pt x="12" y="114"/>
                      <a:pt x="14" y="114"/>
                    </a:cubicBezTo>
                    <a:cubicBezTo>
                      <a:pt x="16" y="114"/>
                      <a:pt x="17" y="114"/>
                      <a:pt x="19" y="115"/>
                    </a:cubicBezTo>
                    <a:cubicBezTo>
                      <a:pt x="22" y="115"/>
                      <a:pt x="23" y="118"/>
                      <a:pt x="24" y="120"/>
                    </a:cubicBezTo>
                    <a:cubicBezTo>
                      <a:pt x="27" y="123"/>
                      <a:pt x="30" y="126"/>
                      <a:pt x="35" y="125"/>
                    </a:cubicBezTo>
                    <a:cubicBezTo>
                      <a:pt x="38" y="124"/>
                      <a:pt x="40" y="127"/>
                      <a:pt x="41" y="130"/>
                    </a:cubicBezTo>
                    <a:cubicBezTo>
                      <a:pt x="44" y="131"/>
                      <a:pt x="48" y="131"/>
                      <a:pt x="50" y="133"/>
                    </a:cubicBezTo>
                    <a:cubicBezTo>
                      <a:pt x="52" y="133"/>
                      <a:pt x="54" y="132"/>
                      <a:pt x="55" y="133"/>
                    </a:cubicBezTo>
                    <a:close/>
                    <a:moveTo>
                      <a:pt x="139" y="292"/>
                    </a:moveTo>
                    <a:cubicBezTo>
                      <a:pt x="139" y="292"/>
                      <a:pt x="137" y="291"/>
                      <a:pt x="136" y="291"/>
                    </a:cubicBezTo>
                    <a:cubicBezTo>
                      <a:pt x="136" y="291"/>
                      <a:pt x="136" y="290"/>
                      <a:pt x="136" y="289"/>
                    </a:cubicBezTo>
                    <a:cubicBezTo>
                      <a:pt x="138" y="286"/>
                      <a:pt x="139" y="284"/>
                      <a:pt x="141" y="281"/>
                    </a:cubicBezTo>
                    <a:cubicBezTo>
                      <a:pt x="141" y="279"/>
                      <a:pt x="142" y="279"/>
                      <a:pt x="143" y="280"/>
                    </a:cubicBezTo>
                    <a:cubicBezTo>
                      <a:pt x="144" y="280"/>
                      <a:pt x="144" y="280"/>
                      <a:pt x="144" y="281"/>
                    </a:cubicBezTo>
                    <a:cubicBezTo>
                      <a:pt x="145" y="282"/>
                      <a:pt x="145" y="284"/>
                      <a:pt x="146" y="285"/>
                    </a:cubicBezTo>
                    <a:cubicBezTo>
                      <a:pt x="146" y="288"/>
                      <a:pt x="143" y="291"/>
                      <a:pt x="139" y="292"/>
                    </a:cubicBezTo>
                    <a:close/>
                    <a:moveTo>
                      <a:pt x="216" y="148"/>
                    </a:moveTo>
                    <a:cubicBezTo>
                      <a:pt x="217" y="148"/>
                      <a:pt x="218" y="148"/>
                      <a:pt x="218" y="149"/>
                    </a:cubicBezTo>
                    <a:cubicBezTo>
                      <a:pt x="218" y="151"/>
                      <a:pt x="218" y="152"/>
                      <a:pt x="216" y="153"/>
                    </a:cubicBezTo>
                    <a:cubicBezTo>
                      <a:pt x="216" y="153"/>
                      <a:pt x="216" y="153"/>
                      <a:pt x="216" y="153"/>
                    </a:cubicBezTo>
                    <a:cubicBezTo>
                      <a:pt x="215" y="154"/>
                      <a:pt x="215" y="154"/>
                      <a:pt x="215" y="154"/>
                    </a:cubicBezTo>
                    <a:cubicBezTo>
                      <a:pt x="216" y="153"/>
                      <a:pt x="216" y="153"/>
                      <a:pt x="216" y="153"/>
                    </a:cubicBezTo>
                    <a:cubicBezTo>
                      <a:pt x="216" y="153"/>
                      <a:pt x="216" y="153"/>
                      <a:pt x="216" y="153"/>
                    </a:cubicBezTo>
                    <a:cubicBezTo>
                      <a:pt x="216" y="151"/>
                      <a:pt x="215" y="150"/>
                      <a:pt x="215" y="149"/>
                    </a:cubicBezTo>
                    <a:cubicBezTo>
                      <a:pt x="215" y="149"/>
                      <a:pt x="216" y="148"/>
                      <a:pt x="216" y="148"/>
                    </a:cubicBezTo>
                    <a:close/>
                    <a:moveTo>
                      <a:pt x="113" y="67"/>
                    </a:moveTo>
                    <a:cubicBezTo>
                      <a:pt x="114" y="67"/>
                      <a:pt x="114" y="66"/>
                      <a:pt x="115" y="66"/>
                    </a:cubicBezTo>
                    <a:cubicBezTo>
                      <a:pt x="114" y="66"/>
                      <a:pt x="114" y="67"/>
                      <a:pt x="114" y="67"/>
                    </a:cubicBezTo>
                    <a:cubicBezTo>
                      <a:pt x="114" y="67"/>
                      <a:pt x="112" y="69"/>
                      <a:pt x="113" y="67"/>
                    </a:cubicBezTo>
                    <a:close/>
                    <a:moveTo>
                      <a:pt x="53" y="88"/>
                    </a:moveTo>
                    <a:cubicBezTo>
                      <a:pt x="54" y="89"/>
                      <a:pt x="54" y="89"/>
                      <a:pt x="54" y="89"/>
                    </a:cubicBezTo>
                    <a:cubicBezTo>
                      <a:pt x="53" y="89"/>
                      <a:pt x="53" y="89"/>
                      <a:pt x="53" y="89"/>
                    </a:cubicBezTo>
                    <a:lnTo>
                      <a:pt x="53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1" name="Oval 28">
                <a:extLst>
                  <a:ext uri="{FF2B5EF4-FFF2-40B4-BE49-F238E27FC236}">
                    <a16:creationId xmlns:a16="http://schemas.microsoft.com/office/drawing/2014/main" id="{186A70C2-2A68-48B6-852F-C6A7BB30A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50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2" name="Freeform 29">
                <a:extLst>
                  <a:ext uri="{FF2B5EF4-FFF2-40B4-BE49-F238E27FC236}">
                    <a16:creationId xmlns:a16="http://schemas.microsoft.com/office/drawing/2014/main" id="{BE64BC7F-18C3-4E50-87F8-75BDD5B93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502"/>
                <a:ext cx="351" cy="303"/>
              </a:xfrm>
              <a:custGeom>
                <a:avLst/>
                <a:gdLst>
                  <a:gd name="T0" fmla="*/ 73 w 204"/>
                  <a:gd name="T1" fmla="*/ 6 h 177"/>
                  <a:gd name="T2" fmla="*/ 62 w 204"/>
                  <a:gd name="T3" fmla="*/ 9 h 177"/>
                  <a:gd name="T4" fmla="*/ 32 w 204"/>
                  <a:gd name="T5" fmla="*/ 27 h 177"/>
                  <a:gd name="T6" fmla="*/ 22 w 204"/>
                  <a:gd name="T7" fmla="*/ 34 h 177"/>
                  <a:gd name="T8" fmla="*/ 18 w 204"/>
                  <a:gd name="T9" fmla="*/ 51 h 177"/>
                  <a:gd name="T10" fmla="*/ 23 w 204"/>
                  <a:gd name="T11" fmla="*/ 56 h 177"/>
                  <a:gd name="T12" fmla="*/ 38 w 204"/>
                  <a:gd name="T13" fmla="*/ 59 h 177"/>
                  <a:gd name="T14" fmla="*/ 20 w 204"/>
                  <a:gd name="T15" fmla="*/ 63 h 177"/>
                  <a:gd name="T16" fmla="*/ 9 w 204"/>
                  <a:gd name="T17" fmla="*/ 70 h 177"/>
                  <a:gd name="T18" fmla="*/ 18 w 204"/>
                  <a:gd name="T19" fmla="*/ 86 h 177"/>
                  <a:gd name="T20" fmla="*/ 50 w 204"/>
                  <a:gd name="T21" fmla="*/ 91 h 177"/>
                  <a:gd name="T22" fmla="*/ 66 w 204"/>
                  <a:gd name="T23" fmla="*/ 110 h 177"/>
                  <a:gd name="T24" fmla="*/ 41 w 204"/>
                  <a:gd name="T25" fmla="*/ 103 h 177"/>
                  <a:gd name="T26" fmla="*/ 9 w 204"/>
                  <a:gd name="T27" fmla="*/ 99 h 177"/>
                  <a:gd name="T28" fmla="*/ 0 w 204"/>
                  <a:gd name="T29" fmla="*/ 118 h 177"/>
                  <a:gd name="T30" fmla="*/ 23 w 204"/>
                  <a:gd name="T31" fmla="*/ 137 h 177"/>
                  <a:gd name="T32" fmla="*/ 22 w 204"/>
                  <a:gd name="T33" fmla="*/ 149 h 177"/>
                  <a:gd name="T34" fmla="*/ 23 w 204"/>
                  <a:gd name="T35" fmla="*/ 163 h 177"/>
                  <a:gd name="T36" fmla="*/ 30 w 204"/>
                  <a:gd name="T37" fmla="*/ 165 h 177"/>
                  <a:gd name="T38" fmla="*/ 66 w 204"/>
                  <a:gd name="T39" fmla="*/ 166 h 177"/>
                  <a:gd name="T40" fmla="*/ 84 w 204"/>
                  <a:gd name="T41" fmla="*/ 160 h 177"/>
                  <a:gd name="T42" fmla="*/ 103 w 204"/>
                  <a:gd name="T43" fmla="*/ 154 h 177"/>
                  <a:gd name="T44" fmla="*/ 106 w 204"/>
                  <a:gd name="T45" fmla="*/ 156 h 177"/>
                  <a:gd name="T46" fmla="*/ 116 w 204"/>
                  <a:gd name="T47" fmla="*/ 170 h 177"/>
                  <a:gd name="T48" fmla="*/ 133 w 204"/>
                  <a:gd name="T49" fmla="*/ 176 h 177"/>
                  <a:gd name="T50" fmla="*/ 156 w 204"/>
                  <a:gd name="T51" fmla="*/ 170 h 177"/>
                  <a:gd name="T52" fmla="*/ 153 w 204"/>
                  <a:gd name="T53" fmla="*/ 156 h 177"/>
                  <a:gd name="T54" fmla="*/ 148 w 204"/>
                  <a:gd name="T55" fmla="*/ 158 h 177"/>
                  <a:gd name="T56" fmla="*/ 153 w 204"/>
                  <a:gd name="T57" fmla="*/ 156 h 177"/>
                  <a:gd name="T58" fmla="*/ 153 w 204"/>
                  <a:gd name="T59" fmla="*/ 156 h 177"/>
                  <a:gd name="T60" fmla="*/ 156 w 204"/>
                  <a:gd name="T61" fmla="*/ 152 h 177"/>
                  <a:gd name="T62" fmla="*/ 169 w 204"/>
                  <a:gd name="T63" fmla="*/ 158 h 177"/>
                  <a:gd name="T64" fmla="*/ 178 w 204"/>
                  <a:gd name="T65" fmla="*/ 141 h 177"/>
                  <a:gd name="T66" fmla="*/ 170 w 204"/>
                  <a:gd name="T67" fmla="*/ 127 h 177"/>
                  <a:gd name="T68" fmla="*/ 158 w 204"/>
                  <a:gd name="T69" fmla="*/ 106 h 177"/>
                  <a:gd name="T70" fmla="*/ 167 w 204"/>
                  <a:gd name="T71" fmla="*/ 80 h 177"/>
                  <a:gd name="T72" fmla="*/ 177 w 204"/>
                  <a:gd name="T73" fmla="*/ 49 h 177"/>
                  <a:gd name="T74" fmla="*/ 200 w 204"/>
                  <a:gd name="T75" fmla="*/ 29 h 177"/>
                  <a:gd name="T76" fmla="*/ 196 w 204"/>
                  <a:gd name="T77" fmla="*/ 12 h 177"/>
                  <a:gd name="T78" fmla="*/ 176 w 204"/>
                  <a:gd name="T79" fmla="*/ 14 h 177"/>
                  <a:gd name="T80" fmla="*/ 176 w 204"/>
                  <a:gd name="T81" fmla="*/ 32 h 177"/>
                  <a:gd name="T82" fmla="*/ 177 w 204"/>
                  <a:gd name="T83" fmla="*/ 33 h 177"/>
                  <a:gd name="T84" fmla="*/ 176 w 204"/>
                  <a:gd name="T85" fmla="*/ 32 h 177"/>
                  <a:gd name="T86" fmla="*/ 169 w 204"/>
                  <a:gd name="T87" fmla="*/ 24 h 177"/>
                  <a:gd name="T88" fmla="*/ 155 w 204"/>
                  <a:gd name="T89" fmla="*/ 25 h 177"/>
                  <a:gd name="T90" fmla="*/ 144 w 204"/>
                  <a:gd name="T91" fmla="*/ 53 h 177"/>
                  <a:gd name="T92" fmla="*/ 136 w 204"/>
                  <a:gd name="T93" fmla="*/ 74 h 177"/>
                  <a:gd name="T94" fmla="*/ 132 w 204"/>
                  <a:gd name="T95" fmla="*/ 78 h 177"/>
                  <a:gd name="T96" fmla="*/ 134 w 204"/>
                  <a:gd name="T97" fmla="*/ 57 h 177"/>
                  <a:gd name="T98" fmla="*/ 133 w 204"/>
                  <a:gd name="T99" fmla="*/ 29 h 177"/>
                  <a:gd name="T100" fmla="*/ 125 w 204"/>
                  <a:gd name="T101" fmla="*/ 41 h 177"/>
                  <a:gd name="T102" fmla="*/ 107 w 204"/>
                  <a:gd name="T103" fmla="*/ 42 h 177"/>
                  <a:gd name="T104" fmla="*/ 107 w 204"/>
                  <a:gd name="T105" fmla="*/ 40 h 177"/>
                  <a:gd name="T106" fmla="*/ 115 w 204"/>
                  <a:gd name="T107" fmla="*/ 31 h 177"/>
                  <a:gd name="T108" fmla="*/ 97 w 204"/>
                  <a:gd name="T109" fmla="*/ 19 h 177"/>
                  <a:gd name="T110" fmla="*/ 88 w 204"/>
                  <a:gd name="T111" fmla="*/ 25 h 177"/>
                  <a:gd name="T112" fmla="*/ 95 w 204"/>
                  <a:gd name="T113" fmla="*/ 11 h 177"/>
                  <a:gd name="T114" fmla="*/ 90 w 204"/>
                  <a:gd name="T115" fmla="*/ 0 h 177"/>
                  <a:gd name="T116" fmla="*/ 90 w 204"/>
                  <a:gd name="T117" fmla="*/ 0 h 177"/>
                  <a:gd name="T118" fmla="*/ 80 w 204"/>
                  <a:gd name="T119" fmla="*/ 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4" h="177">
                    <a:moveTo>
                      <a:pt x="80" y="3"/>
                    </a:moveTo>
                    <a:cubicBezTo>
                      <a:pt x="78" y="5"/>
                      <a:pt x="76" y="6"/>
                      <a:pt x="73" y="6"/>
                    </a:cubicBezTo>
                    <a:cubicBezTo>
                      <a:pt x="70" y="6"/>
                      <a:pt x="67" y="6"/>
                      <a:pt x="64" y="7"/>
                    </a:cubicBezTo>
                    <a:cubicBezTo>
                      <a:pt x="63" y="7"/>
                      <a:pt x="63" y="8"/>
                      <a:pt x="62" y="9"/>
                    </a:cubicBezTo>
                    <a:cubicBezTo>
                      <a:pt x="55" y="13"/>
                      <a:pt x="47" y="16"/>
                      <a:pt x="39" y="19"/>
                    </a:cubicBezTo>
                    <a:cubicBezTo>
                      <a:pt x="36" y="20"/>
                      <a:pt x="32" y="22"/>
                      <a:pt x="32" y="27"/>
                    </a:cubicBezTo>
                    <a:cubicBezTo>
                      <a:pt x="32" y="29"/>
                      <a:pt x="30" y="29"/>
                      <a:pt x="29" y="30"/>
                    </a:cubicBezTo>
                    <a:cubicBezTo>
                      <a:pt x="26" y="32"/>
                      <a:pt x="24" y="33"/>
                      <a:pt x="22" y="34"/>
                    </a:cubicBezTo>
                    <a:cubicBezTo>
                      <a:pt x="19" y="37"/>
                      <a:pt x="15" y="39"/>
                      <a:pt x="15" y="43"/>
                    </a:cubicBezTo>
                    <a:cubicBezTo>
                      <a:pt x="15" y="46"/>
                      <a:pt x="17" y="48"/>
                      <a:pt x="18" y="51"/>
                    </a:cubicBezTo>
                    <a:cubicBezTo>
                      <a:pt x="18" y="51"/>
                      <a:pt x="18" y="52"/>
                      <a:pt x="18" y="52"/>
                    </a:cubicBezTo>
                    <a:cubicBezTo>
                      <a:pt x="19" y="55"/>
                      <a:pt x="20" y="56"/>
                      <a:pt x="23" y="56"/>
                    </a:cubicBezTo>
                    <a:cubicBezTo>
                      <a:pt x="28" y="57"/>
                      <a:pt x="33" y="57"/>
                      <a:pt x="37" y="58"/>
                    </a:cubicBezTo>
                    <a:cubicBezTo>
                      <a:pt x="38" y="58"/>
                      <a:pt x="38" y="59"/>
                      <a:pt x="38" y="59"/>
                    </a:cubicBezTo>
                    <a:cubicBezTo>
                      <a:pt x="39" y="60"/>
                      <a:pt x="38" y="61"/>
                      <a:pt x="37" y="61"/>
                    </a:cubicBezTo>
                    <a:cubicBezTo>
                      <a:pt x="31" y="62"/>
                      <a:pt x="26" y="62"/>
                      <a:pt x="20" y="63"/>
                    </a:cubicBezTo>
                    <a:cubicBezTo>
                      <a:pt x="17" y="63"/>
                      <a:pt x="14" y="64"/>
                      <a:pt x="11" y="66"/>
                    </a:cubicBezTo>
                    <a:cubicBezTo>
                      <a:pt x="10" y="67"/>
                      <a:pt x="9" y="69"/>
                      <a:pt x="9" y="70"/>
                    </a:cubicBezTo>
                    <a:cubicBezTo>
                      <a:pt x="8" y="72"/>
                      <a:pt x="9" y="74"/>
                      <a:pt x="9" y="77"/>
                    </a:cubicBezTo>
                    <a:cubicBezTo>
                      <a:pt x="10" y="82"/>
                      <a:pt x="10" y="84"/>
                      <a:pt x="18" y="86"/>
                    </a:cubicBezTo>
                    <a:cubicBezTo>
                      <a:pt x="27" y="88"/>
                      <a:pt x="36" y="91"/>
                      <a:pt x="46" y="90"/>
                    </a:cubicBezTo>
                    <a:cubicBezTo>
                      <a:pt x="47" y="90"/>
                      <a:pt x="49" y="90"/>
                      <a:pt x="50" y="91"/>
                    </a:cubicBezTo>
                    <a:cubicBezTo>
                      <a:pt x="57" y="96"/>
                      <a:pt x="63" y="100"/>
                      <a:pt x="66" y="107"/>
                    </a:cubicBezTo>
                    <a:cubicBezTo>
                      <a:pt x="67" y="109"/>
                      <a:pt x="67" y="110"/>
                      <a:pt x="66" y="110"/>
                    </a:cubicBezTo>
                    <a:cubicBezTo>
                      <a:pt x="66" y="110"/>
                      <a:pt x="65" y="110"/>
                      <a:pt x="65" y="110"/>
                    </a:cubicBezTo>
                    <a:cubicBezTo>
                      <a:pt x="57" y="109"/>
                      <a:pt x="49" y="107"/>
                      <a:pt x="41" y="103"/>
                    </a:cubicBezTo>
                    <a:cubicBezTo>
                      <a:pt x="38" y="102"/>
                      <a:pt x="35" y="100"/>
                      <a:pt x="32" y="100"/>
                    </a:cubicBezTo>
                    <a:cubicBezTo>
                      <a:pt x="25" y="99"/>
                      <a:pt x="17" y="99"/>
                      <a:pt x="9" y="99"/>
                    </a:cubicBezTo>
                    <a:cubicBezTo>
                      <a:pt x="6" y="99"/>
                      <a:pt x="3" y="102"/>
                      <a:pt x="2" y="105"/>
                    </a:cubicBezTo>
                    <a:cubicBezTo>
                      <a:pt x="0" y="109"/>
                      <a:pt x="0" y="113"/>
                      <a:pt x="0" y="118"/>
                    </a:cubicBezTo>
                    <a:cubicBezTo>
                      <a:pt x="1" y="126"/>
                      <a:pt x="5" y="131"/>
                      <a:pt x="13" y="134"/>
                    </a:cubicBezTo>
                    <a:cubicBezTo>
                      <a:pt x="16" y="135"/>
                      <a:pt x="20" y="136"/>
                      <a:pt x="23" y="137"/>
                    </a:cubicBezTo>
                    <a:cubicBezTo>
                      <a:pt x="24" y="138"/>
                      <a:pt x="26" y="140"/>
                      <a:pt x="25" y="141"/>
                    </a:cubicBezTo>
                    <a:cubicBezTo>
                      <a:pt x="25" y="144"/>
                      <a:pt x="23" y="146"/>
                      <a:pt x="22" y="149"/>
                    </a:cubicBezTo>
                    <a:cubicBezTo>
                      <a:pt x="21" y="150"/>
                      <a:pt x="21" y="152"/>
                      <a:pt x="21" y="153"/>
                    </a:cubicBezTo>
                    <a:cubicBezTo>
                      <a:pt x="21" y="157"/>
                      <a:pt x="22" y="160"/>
                      <a:pt x="23" y="163"/>
                    </a:cubicBezTo>
                    <a:cubicBezTo>
                      <a:pt x="23" y="164"/>
                      <a:pt x="25" y="165"/>
                      <a:pt x="26" y="165"/>
                    </a:cubicBezTo>
                    <a:cubicBezTo>
                      <a:pt x="27" y="165"/>
                      <a:pt x="29" y="165"/>
                      <a:pt x="30" y="165"/>
                    </a:cubicBezTo>
                    <a:cubicBezTo>
                      <a:pt x="38" y="166"/>
                      <a:pt x="46" y="165"/>
                      <a:pt x="53" y="167"/>
                    </a:cubicBezTo>
                    <a:cubicBezTo>
                      <a:pt x="58" y="169"/>
                      <a:pt x="62" y="168"/>
                      <a:pt x="66" y="166"/>
                    </a:cubicBezTo>
                    <a:cubicBezTo>
                      <a:pt x="68" y="165"/>
                      <a:pt x="71" y="164"/>
                      <a:pt x="73" y="162"/>
                    </a:cubicBezTo>
                    <a:cubicBezTo>
                      <a:pt x="77" y="160"/>
                      <a:pt x="81" y="159"/>
                      <a:pt x="84" y="160"/>
                    </a:cubicBezTo>
                    <a:cubicBezTo>
                      <a:pt x="89" y="161"/>
                      <a:pt x="93" y="160"/>
                      <a:pt x="97" y="157"/>
                    </a:cubicBezTo>
                    <a:cubicBezTo>
                      <a:pt x="99" y="156"/>
                      <a:pt x="101" y="155"/>
                      <a:pt x="103" y="154"/>
                    </a:cubicBezTo>
                    <a:cubicBezTo>
                      <a:pt x="104" y="153"/>
                      <a:pt x="105" y="153"/>
                      <a:pt x="105" y="155"/>
                    </a:cubicBezTo>
                    <a:cubicBezTo>
                      <a:pt x="106" y="155"/>
                      <a:pt x="106" y="155"/>
                      <a:pt x="106" y="156"/>
                    </a:cubicBezTo>
                    <a:cubicBezTo>
                      <a:pt x="107" y="159"/>
                      <a:pt x="109" y="160"/>
                      <a:pt x="112" y="161"/>
                    </a:cubicBezTo>
                    <a:cubicBezTo>
                      <a:pt x="115" y="163"/>
                      <a:pt x="114" y="168"/>
                      <a:pt x="116" y="170"/>
                    </a:cubicBezTo>
                    <a:cubicBezTo>
                      <a:pt x="117" y="170"/>
                      <a:pt x="117" y="171"/>
                      <a:pt x="117" y="171"/>
                    </a:cubicBezTo>
                    <a:cubicBezTo>
                      <a:pt x="123" y="173"/>
                      <a:pt x="128" y="175"/>
                      <a:pt x="133" y="176"/>
                    </a:cubicBezTo>
                    <a:cubicBezTo>
                      <a:pt x="139" y="177"/>
                      <a:pt x="144" y="177"/>
                      <a:pt x="150" y="175"/>
                    </a:cubicBezTo>
                    <a:cubicBezTo>
                      <a:pt x="152" y="175"/>
                      <a:pt x="155" y="173"/>
                      <a:pt x="156" y="170"/>
                    </a:cubicBezTo>
                    <a:cubicBezTo>
                      <a:pt x="157" y="165"/>
                      <a:pt x="157" y="160"/>
                      <a:pt x="153" y="156"/>
                    </a:cubicBezTo>
                    <a:cubicBezTo>
                      <a:pt x="153" y="156"/>
                      <a:pt x="153" y="156"/>
                      <a:pt x="153" y="156"/>
                    </a:cubicBezTo>
                    <a:cubicBezTo>
                      <a:pt x="152" y="157"/>
                      <a:pt x="151" y="158"/>
                      <a:pt x="149" y="158"/>
                    </a:cubicBezTo>
                    <a:cubicBezTo>
                      <a:pt x="149" y="158"/>
                      <a:pt x="148" y="158"/>
                      <a:pt x="148" y="158"/>
                    </a:cubicBezTo>
                    <a:cubicBezTo>
                      <a:pt x="147" y="157"/>
                      <a:pt x="147" y="156"/>
                      <a:pt x="149" y="156"/>
                    </a:cubicBezTo>
                    <a:cubicBezTo>
                      <a:pt x="150" y="156"/>
                      <a:pt x="151" y="156"/>
                      <a:pt x="153" y="156"/>
                    </a:cubicBezTo>
                    <a:cubicBezTo>
                      <a:pt x="153" y="155"/>
                      <a:pt x="153" y="155"/>
                      <a:pt x="153" y="155"/>
                    </a:cubicBezTo>
                    <a:cubicBezTo>
                      <a:pt x="153" y="155"/>
                      <a:pt x="153" y="155"/>
                      <a:pt x="153" y="156"/>
                    </a:cubicBezTo>
                    <a:cubicBezTo>
                      <a:pt x="153" y="156"/>
                      <a:pt x="153" y="156"/>
                      <a:pt x="154" y="156"/>
                    </a:cubicBezTo>
                    <a:cubicBezTo>
                      <a:pt x="154" y="154"/>
                      <a:pt x="155" y="153"/>
                      <a:pt x="156" y="152"/>
                    </a:cubicBezTo>
                    <a:cubicBezTo>
                      <a:pt x="158" y="151"/>
                      <a:pt x="160" y="150"/>
                      <a:pt x="161" y="151"/>
                    </a:cubicBezTo>
                    <a:cubicBezTo>
                      <a:pt x="163" y="154"/>
                      <a:pt x="167" y="155"/>
                      <a:pt x="169" y="158"/>
                    </a:cubicBezTo>
                    <a:cubicBezTo>
                      <a:pt x="174" y="157"/>
                      <a:pt x="177" y="155"/>
                      <a:pt x="179" y="150"/>
                    </a:cubicBezTo>
                    <a:cubicBezTo>
                      <a:pt x="180" y="147"/>
                      <a:pt x="180" y="144"/>
                      <a:pt x="178" y="141"/>
                    </a:cubicBezTo>
                    <a:cubicBezTo>
                      <a:pt x="177" y="139"/>
                      <a:pt x="176" y="137"/>
                      <a:pt x="174" y="135"/>
                    </a:cubicBezTo>
                    <a:cubicBezTo>
                      <a:pt x="171" y="133"/>
                      <a:pt x="170" y="130"/>
                      <a:pt x="170" y="127"/>
                    </a:cubicBezTo>
                    <a:cubicBezTo>
                      <a:pt x="169" y="123"/>
                      <a:pt x="167" y="120"/>
                      <a:pt x="164" y="117"/>
                    </a:cubicBezTo>
                    <a:cubicBezTo>
                      <a:pt x="160" y="115"/>
                      <a:pt x="160" y="110"/>
                      <a:pt x="158" y="106"/>
                    </a:cubicBezTo>
                    <a:cubicBezTo>
                      <a:pt x="157" y="103"/>
                      <a:pt x="157" y="100"/>
                      <a:pt x="160" y="98"/>
                    </a:cubicBezTo>
                    <a:cubicBezTo>
                      <a:pt x="165" y="93"/>
                      <a:pt x="167" y="87"/>
                      <a:pt x="167" y="80"/>
                    </a:cubicBezTo>
                    <a:cubicBezTo>
                      <a:pt x="167" y="78"/>
                      <a:pt x="167" y="75"/>
                      <a:pt x="168" y="72"/>
                    </a:cubicBezTo>
                    <a:cubicBezTo>
                      <a:pt x="171" y="65"/>
                      <a:pt x="174" y="57"/>
                      <a:pt x="177" y="49"/>
                    </a:cubicBezTo>
                    <a:cubicBezTo>
                      <a:pt x="178" y="47"/>
                      <a:pt x="180" y="44"/>
                      <a:pt x="182" y="43"/>
                    </a:cubicBezTo>
                    <a:cubicBezTo>
                      <a:pt x="189" y="39"/>
                      <a:pt x="195" y="34"/>
                      <a:pt x="200" y="29"/>
                    </a:cubicBezTo>
                    <a:cubicBezTo>
                      <a:pt x="202" y="28"/>
                      <a:pt x="203" y="25"/>
                      <a:pt x="203" y="23"/>
                    </a:cubicBezTo>
                    <a:cubicBezTo>
                      <a:pt x="204" y="17"/>
                      <a:pt x="201" y="14"/>
                      <a:pt x="196" y="12"/>
                    </a:cubicBezTo>
                    <a:cubicBezTo>
                      <a:pt x="192" y="11"/>
                      <a:pt x="189" y="10"/>
                      <a:pt x="186" y="10"/>
                    </a:cubicBezTo>
                    <a:cubicBezTo>
                      <a:pt x="182" y="9"/>
                      <a:pt x="179" y="11"/>
                      <a:pt x="176" y="14"/>
                    </a:cubicBezTo>
                    <a:cubicBezTo>
                      <a:pt x="173" y="16"/>
                      <a:pt x="174" y="19"/>
                      <a:pt x="175" y="22"/>
                    </a:cubicBezTo>
                    <a:cubicBezTo>
                      <a:pt x="176" y="25"/>
                      <a:pt x="176" y="29"/>
                      <a:pt x="176" y="32"/>
                    </a:cubicBezTo>
                    <a:cubicBezTo>
                      <a:pt x="176" y="32"/>
                      <a:pt x="176" y="33"/>
                      <a:pt x="176" y="33"/>
                    </a:cubicBezTo>
                    <a:cubicBezTo>
                      <a:pt x="177" y="33"/>
                      <a:pt x="177" y="33"/>
                      <a:pt x="177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6" y="33"/>
                      <a:pt x="176" y="32"/>
                      <a:pt x="176" y="32"/>
                    </a:cubicBezTo>
                    <a:cubicBezTo>
                      <a:pt x="175" y="31"/>
                      <a:pt x="175" y="31"/>
                      <a:pt x="175" y="30"/>
                    </a:cubicBezTo>
                    <a:cubicBezTo>
                      <a:pt x="174" y="27"/>
                      <a:pt x="172" y="25"/>
                      <a:pt x="169" y="24"/>
                    </a:cubicBezTo>
                    <a:cubicBezTo>
                      <a:pt x="168" y="24"/>
                      <a:pt x="166" y="23"/>
                      <a:pt x="164" y="22"/>
                    </a:cubicBezTo>
                    <a:cubicBezTo>
                      <a:pt x="160" y="20"/>
                      <a:pt x="157" y="22"/>
                      <a:pt x="155" y="25"/>
                    </a:cubicBezTo>
                    <a:cubicBezTo>
                      <a:pt x="153" y="28"/>
                      <a:pt x="152" y="30"/>
                      <a:pt x="151" y="33"/>
                    </a:cubicBezTo>
                    <a:cubicBezTo>
                      <a:pt x="148" y="39"/>
                      <a:pt x="147" y="47"/>
                      <a:pt x="144" y="53"/>
                    </a:cubicBezTo>
                    <a:cubicBezTo>
                      <a:pt x="140" y="59"/>
                      <a:pt x="140" y="66"/>
                      <a:pt x="137" y="73"/>
                    </a:cubicBezTo>
                    <a:cubicBezTo>
                      <a:pt x="137" y="73"/>
                      <a:pt x="137" y="74"/>
                      <a:pt x="136" y="74"/>
                    </a:cubicBezTo>
                    <a:cubicBezTo>
                      <a:pt x="136" y="75"/>
                      <a:pt x="136" y="75"/>
                      <a:pt x="136" y="76"/>
                    </a:cubicBezTo>
                    <a:cubicBezTo>
                      <a:pt x="135" y="77"/>
                      <a:pt x="133" y="78"/>
                      <a:pt x="132" y="78"/>
                    </a:cubicBezTo>
                    <a:cubicBezTo>
                      <a:pt x="130" y="77"/>
                      <a:pt x="129" y="75"/>
                      <a:pt x="129" y="74"/>
                    </a:cubicBezTo>
                    <a:cubicBezTo>
                      <a:pt x="131" y="68"/>
                      <a:pt x="132" y="62"/>
                      <a:pt x="134" y="57"/>
                    </a:cubicBezTo>
                    <a:cubicBezTo>
                      <a:pt x="138" y="49"/>
                      <a:pt x="138" y="41"/>
                      <a:pt x="135" y="33"/>
                    </a:cubicBezTo>
                    <a:cubicBezTo>
                      <a:pt x="135" y="31"/>
                      <a:pt x="134" y="30"/>
                      <a:pt x="133" y="29"/>
                    </a:cubicBezTo>
                    <a:cubicBezTo>
                      <a:pt x="131" y="27"/>
                      <a:pt x="128" y="28"/>
                      <a:pt x="127" y="30"/>
                    </a:cubicBezTo>
                    <a:cubicBezTo>
                      <a:pt x="126" y="33"/>
                      <a:pt x="126" y="37"/>
                      <a:pt x="125" y="41"/>
                    </a:cubicBezTo>
                    <a:cubicBezTo>
                      <a:pt x="125" y="43"/>
                      <a:pt x="123" y="44"/>
                      <a:pt x="122" y="44"/>
                    </a:cubicBezTo>
                    <a:cubicBezTo>
                      <a:pt x="117" y="42"/>
                      <a:pt x="112" y="42"/>
                      <a:pt x="107" y="42"/>
                    </a:cubicBezTo>
                    <a:cubicBezTo>
                      <a:pt x="105" y="42"/>
                      <a:pt x="105" y="42"/>
                      <a:pt x="105" y="41"/>
                    </a:cubicBezTo>
                    <a:cubicBezTo>
                      <a:pt x="106" y="41"/>
                      <a:pt x="106" y="41"/>
                      <a:pt x="107" y="40"/>
                    </a:cubicBezTo>
                    <a:cubicBezTo>
                      <a:pt x="109" y="39"/>
                      <a:pt x="112" y="38"/>
                      <a:pt x="114" y="36"/>
                    </a:cubicBezTo>
                    <a:cubicBezTo>
                      <a:pt x="116" y="35"/>
                      <a:pt x="116" y="32"/>
                      <a:pt x="115" y="31"/>
                    </a:cubicBezTo>
                    <a:cubicBezTo>
                      <a:pt x="113" y="26"/>
                      <a:pt x="110" y="23"/>
                      <a:pt x="107" y="20"/>
                    </a:cubicBezTo>
                    <a:cubicBezTo>
                      <a:pt x="104" y="17"/>
                      <a:pt x="100" y="17"/>
                      <a:pt x="97" y="19"/>
                    </a:cubicBezTo>
                    <a:cubicBezTo>
                      <a:pt x="95" y="21"/>
                      <a:pt x="94" y="22"/>
                      <a:pt x="92" y="24"/>
                    </a:cubicBezTo>
                    <a:cubicBezTo>
                      <a:pt x="91" y="25"/>
                      <a:pt x="89" y="26"/>
                      <a:pt x="88" y="25"/>
                    </a:cubicBezTo>
                    <a:cubicBezTo>
                      <a:pt x="86" y="25"/>
                      <a:pt x="86" y="24"/>
                      <a:pt x="88" y="21"/>
                    </a:cubicBezTo>
                    <a:cubicBezTo>
                      <a:pt x="91" y="18"/>
                      <a:pt x="93" y="14"/>
                      <a:pt x="95" y="11"/>
                    </a:cubicBezTo>
                    <a:cubicBezTo>
                      <a:pt x="97" y="8"/>
                      <a:pt x="96" y="4"/>
                      <a:pt x="93" y="2"/>
                    </a:cubicBezTo>
                    <a:cubicBezTo>
                      <a:pt x="92" y="1"/>
                      <a:pt x="91" y="1"/>
                      <a:pt x="9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7" y="3"/>
                      <a:pt x="84" y="2"/>
                      <a:pt x="8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3" name="Freeform 30">
                <a:extLst>
                  <a:ext uri="{FF2B5EF4-FFF2-40B4-BE49-F238E27FC236}">
                    <a16:creationId xmlns:a16="http://schemas.microsoft.com/office/drawing/2014/main" id="{91FC9D45-E873-457B-AA44-4759B7A6B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2" y="2988"/>
                <a:ext cx="457" cy="252"/>
              </a:xfrm>
              <a:custGeom>
                <a:avLst/>
                <a:gdLst>
                  <a:gd name="T0" fmla="*/ 249 w 266"/>
                  <a:gd name="T1" fmla="*/ 125 h 147"/>
                  <a:gd name="T2" fmla="*/ 236 w 266"/>
                  <a:gd name="T3" fmla="*/ 111 h 147"/>
                  <a:gd name="T4" fmla="*/ 224 w 266"/>
                  <a:gd name="T5" fmla="*/ 98 h 147"/>
                  <a:gd name="T6" fmla="*/ 230 w 266"/>
                  <a:gd name="T7" fmla="*/ 90 h 147"/>
                  <a:gd name="T8" fmla="*/ 224 w 266"/>
                  <a:gd name="T9" fmla="*/ 79 h 147"/>
                  <a:gd name="T10" fmla="*/ 205 w 266"/>
                  <a:gd name="T11" fmla="*/ 64 h 147"/>
                  <a:gd name="T12" fmla="*/ 166 w 266"/>
                  <a:gd name="T13" fmla="*/ 41 h 147"/>
                  <a:gd name="T14" fmla="*/ 130 w 266"/>
                  <a:gd name="T15" fmla="*/ 28 h 147"/>
                  <a:gd name="T16" fmla="*/ 84 w 266"/>
                  <a:gd name="T17" fmla="*/ 23 h 147"/>
                  <a:gd name="T18" fmla="*/ 64 w 266"/>
                  <a:gd name="T19" fmla="*/ 40 h 147"/>
                  <a:gd name="T20" fmla="*/ 49 w 266"/>
                  <a:gd name="T21" fmla="*/ 31 h 147"/>
                  <a:gd name="T22" fmla="*/ 47 w 266"/>
                  <a:gd name="T23" fmla="*/ 19 h 147"/>
                  <a:gd name="T24" fmla="*/ 37 w 266"/>
                  <a:gd name="T25" fmla="*/ 5 h 147"/>
                  <a:gd name="T26" fmla="*/ 19 w 266"/>
                  <a:gd name="T27" fmla="*/ 2 h 147"/>
                  <a:gd name="T28" fmla="*/ 0 w 266"/>
                  <a:gd name="T29" fmla="*/ 13 h 147"/>
                  <a:gd name="T30" fmla="*/ 7 w 266"/>
                  <a:gd name="T31" fmla="*/ 18 h 147"/>
                  <a:gd name="T32" fmla="*/ 26 w 266"/>
                  <a:gd name="T33" fmla="*/ 29 h 147"/>
                  <a:gd name="T34" fmla="*/ 38 w 266"/>
                  <a:gd name="T35" fmla="*/ 30 h 147"/>
                  <a:gd name="T36" fmla="*/ 19 w 266"/>
                  <a:gd name="T37" fmla="*/ 35 h 147"/>
                  <a:gd name="T38" fmla="*/ 26 w 266"/>
                  <a:gd name="T39" fmla="*/ 52 h 147"/>
                  <a:gd name="T40" fmla="*/ 36 w 266"/>
                  <a:gd name="T41" fmla="*/ 49 h 147"/>
                  <a:gd name="T42" fmla="*/ 53 w 266"/>
                  <a:gd name="T43" fmla="*/ 55 h 147"/>
                  <a:gd name="T44" fmla="*/ 77 w 266"/>
                  <a:gd name="T45" fmla="*/ 64 h 147"/>
                  <a:gd name="T46" fmla="*/ 100 w 266"/>
                  <a:gd name="T47" fmla="*/ 82 h 147"/>
                  <a:gd name="T48" fmla="*/ 106 w 266"/>
                  <a:gd name="T49" fmla="*/ 95 h 147"/>
                  <a:gd name="T50" fmla="*/ 94 w 266"/>
                  <a:gd name="T51" fmla="*/ 108 h 147"/>
                  <a:gd name="T52" fmla="*/ 111 w 266"/>
                  <a:gd name="T53" fmla="*/ 112 h 147"/>
                  <a:gd name="T54" fmla="*/ 129 w 266"/>
                  <a:gd name="T55" fmla="*/ 121 h 147"/>
                  <a:gd name="T56" fmla="*/ 157 w 266"/>
                  <a:gd name="T57" fmla="*/ 128 h 147"/>
                  <a:gd name="T58" fmla="*/ 168 w 266"/>
                  <a:gd name="T59" fmla="*/ 119 h 147"/>
                  <a:gd name="T60" fmla="*/ 179 w 266"/>
                  <a:gd name="T61" fmla="*/ 106 h 147"/>
                  <a:gd name="T62" fmla="*/ 201 w 266"/>
                  <a:gd name="T63" fmla="*/ 110 h 147"/>
                  <a:gd name="T64" fmla="*/ 223 w 266"/>
                  <a:gd name="T65" fmla="*/ 135 h 147"/>
                  <a:gd name="T66" fmla="*/ 261 w 266"/>
                  <a:gd name="T67" fmla="*/ 147 h 147"/>
                  <a:gd name="T68" fmla="*/ 265 w 266"/>
                  <a:gd name="T69" fmla="*/ 146 h 147"/>
                  <a:gd name="T70" fmla="*/ 263 w 266"/>
                  <a:gd name="T71" fmla="*/ 138 h 147"/>
                  <a:gd name="T72" fmla="*/ 250 w 266"/>
                  <a:gd name="T73" fmla="*/ 12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6" h="147">
                    <a:moveTo>
                      <a:pt x="250" y="127"/>
                    </a:moveTo>
                    <a:cubicBezTo>
                      <a:pt x="250" y="126"/>
                      <a:pt x="250" y="126"/>
                      <a:pt x="249" y="125"/>
                    </a:cubicBezTo>
                    <a:cubicBezTo>
                      <a:pt x="247" y="123"/>
                      <a:pt x="244" y="122"/>
                      <a:pt x="242" y="119"/>
                    </a:cubicBezTo>
                    <a:cubicBezTo>
                      <a:pt x="239" y="117"/>
                      <a:pt x="238" y="114"/>
                      <a:pt x="236" y="111"/>
                    </a:cubicBezTo>
                    <a:cubicBezTo>
                      <a:pt x="234" y="109"/>
                      <a:pt x="232" y="108"/>
                      <a:pt x="230" y="106"/>
                    </a:cubicBezTo>
                    <a:cubicBezTo>
                      <a:pt x="228" y="103"/>
                      <a:pt x="226" y="101"/>
                      <a:pt x="224" y="98"/>
                    </a:cubicBezTo>
                    <a:cubicBezTo>
                      <a:pt x="223" y="96"/>
                      <a:pt x="223" y="94"/>
                      <a:pt x="225" y="92"/>
                    </a:cubicBezTo>
                    <a:cubicBezTo>
                      <a:pt x="227" y="91"/>
                      <a:pt x="228" y="91"/>
                      <a:pt x="230" y="90"/>
                    </a:cubicBezTo>
                    <a:cubicBezTo>
                      <a:pt x="232" y="88"/>
                      <a:pt x="231" y="83"/>
                      <a:pt x="229" y="81"/>
                    </a:cubicBezTo>
                    <a:cubicBezTo>
                      <a:pt x="227" y="80"/>
                      <a:pt x="226" y="79"/>
                      <a:pt x="224" y="79"/>
                    </a:cubicBezTo>
                    <a:cubicBezTo>
                      <a:pt x="221" y="77"/>
                      <a:pt x="217" y="76"/>
                      <a:pt x="214" y="75"/>
                    </a:cubicBezTo>
                    <a:cubicBezTo>
                      <a:pt x="208" y="73"/>
                      <a:pt x="205" y="70"/>
                      <a:pt x="205" y="64"/>
                    </a:cubicBezTo>
                    <a:cubicBezTo>
                      <a:pt x="204" y="63"/>
                      <a:pt x="202" y="61"/>
                      <a:pt x="201" y="59"/>
                    </a:cubicBezTo>
                    <a:cubicBezTo>
                      <a:pt x="191" y="51"/>
                      <a:pt x="179" y="45"/>
                      <a:pt x="166" y="41"/>
                    </a:cubicBezTo>
                    <a:cubicBezTo>
                      <a:pt x="160" y="40"/>
                      <a:pt x="154" y="38"/>
                      <a:pt x="149" y="35"/>
                    </a:cubicBezTo>
                    <a:cubicBezTo>
                      <a:pt x="143" y="33"/>
                      <a:pt x="137" y="30"/>
                      <a:pt x="130" y="28"/>
                    </a:cubicBezTo>
                    <a:cubicBezTo>
                      <a:pt x="121" y="26"/>
                      <a:pt x="112" y="23"/>
                      <a:pt x="104" y="19"/>
                    </a:cubicBezTo>
                    <a:cubicBezTo>
                      <a:pt x="96" y="16"/>
                      <a:pt x="89" y="14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ubicBezTo>
                      <a:pt x="75" y="28"/>
                      <a:pt x="69" y="33"/>
                      <a:pt x="64" y="40"/>
                    </a:cubicBezTo>
                    <a:cubicBezTo>
                      <a:pt x="63" y="41"/>
                      <a:pt x="60" y="42"/>
                      <a:pt x="58" y="40"/>
                    </a:cubicBezTo>
                    <a:cubicBezTo>
                      <a:pt x="55" y="37"/>
                      <a:pt x="52" y="34"/>
                      <a:pt x="49" y="31"/>
                    </a:cubicBezTo>
                    <a:cubicBezTo>
                      <a:pt x="47" y="30"/>
                      <a:pt x="47" y="27"/>
                      <a:pt x="47" y="25"/>
                    </a:cubicBezTo>
                    <a:cubicBezTo>
                      <a:pt x="47" y="23"/>
                      <a:pt x="47" y="21"/>
                      <a:pt x="47" y="19"/>
                    </a:cubicBezTo>
                    <a:cubicBezTo>
                      <a:pt x="48" y="15"/>
                      <a:pt x="46" y="11"/>
                      <a:pt x="45" y="8"/>
                    </a:cubicBezTo>
                    <a:cubicBezTo>
                      <a:pt x="43" y="5"/>
                      <a:pt x="40" y="5"/>
                      <a:pt x="37" y="5"/>
                    </a:cubicBezTo>
                    <a:cubicBezTo>
                      <a:pt x="34" y="4"/>
                      <a:pt x="31" y="2"/>
                      <a:pt x="28" y="1"/>
                    </a:cubicBezTo>
                    <a:cubicBezTo>
                      <a:pt x="25" y="0"/>
                      <a:pt x="22" y="0"/>
                      <a:pt x="19" y="2"/>
                    </a:cubicBezTo>
                    <a:cubicBezTo>
                      <a:pt x="13" y="5"/>
                      <a:pt x="7" y="8"/>
                      <a:pt x="1" y="10"/>
                    </a:cubicBezTo>
                    <a:cubicBezTo>
                      <a:pt x="0" y="10"/>
                      <a:pt x="0" y="12"/>
                      <a:pt x="0" y="13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6"/>
                      <a:pt x="5" y="17"/>
                      <a:pt x="7" y="18"/>
                    </a:cubicBezTo>
                    <a:cubicBezTo>
                      <a:pt x="10" y="19"/>
                      <a:pt x="12" y="20"/>
                      <a:pt x="14" y="22"/>
                    </a:cubicBezTo>
                    <a:cubicBezTo>
                      <a:pt x="16" y="27"/>
                      <a:pt x="20" y="29"/>
                      <a:pt x="26" y="29"/>
                    </a:cubicBezTo>
                    <a:cubicBezTo>
                      <a:pt x="29" y="29"/>
                      <a:pt x="32" y="29"/>
                      <a:pt x="36" y="29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37" y="30"/>
                      <a:pt x="37" y="31"/>
                      <a:pt x="37" y="31"/>
                    </a:cubicBezTo>
                    <a:cubicBezTo>
                      <a:pt x="31" y="31"/>
                      <a:pt x="25" y="35"/>
                      <a:pt x="19" y="35"/>
                    </a:cubicBezTo>
                    <a:cubicBezTo>
                      <a:pt x="18" y="35"/>
                      <a:pt x="17" y="36"/>
                      <a:pt x="18" y="37"/>
                    </a:cubicBezTo>
                    <a:cubicBezTo>
                      <a:pt x="22" y="42"/>
                      <a:pt x="25" y="46"/>
                      <a:pt x="26" y="52"/>
                    </a:cubicBezTo>
                    <a:cubicBezTo>
                      <a:pt x="27" y="54"/>
                      <a:pt x="31" y="55"/>
                      <a:pt x="33" y="53"/>
                    </a:cubicBezTo>
                    <a:cubicBezTo>
                      <a:pt x="34" y="52"/>
                      <a:pt x="35" y="51"/>
                      <a:pt x="36" y="49"/>
                    </a:cubicBezTo>
                    <a:cubicBezTo>
                      <a:pt x="37" y="48"/>
                      <a:pt x="38" y="47"/>
                      <a:pt x="40" y="48"/>
                    </a:cubicBezTo>
                    <a:cubicBezTo>
                      <a:pt x="44" y="50"/>
                      <a:pt x="49" y="52"/>
                      <a:pt x="53" y="55"/>
                    </a:cubicBezTo>
                    <a:cubicBezTo>
                      <a:pt x="56" y="57"/>
                      <a:pt x="58" y="59"/>
                      <a:pt x="62" y="60"/>
                    </a:cubicBezTo>
                    <a:cubicBezTo>
                      <a:pt x="67" y="61"/>
                      <a:pt x="72" y="63"/>
                      <a:pt x="77" y="64"/>
                    </a:cubicBezTo>
                    <a:cubicBezTo>
                      <a:pt x="81" y="65"/>
                      <a:pt x="84" y="66"/>
                      <a:pt x="87" y="68"/>
                    </a:cubicBezTo>
                    <a:cubicBezTo>
                      <a:pt x="93" y="71"/>
                      <a:pt x="98" y="74"/>
                      <a:pt x="100" y="82"/>
                    </a:cubicBezTo>
                    <a:cubicBezTo>
                      <a:pt x="100" y="84"/>
                      <a:pt x="102" y="86"/>
                      <a:pt x="103" y="89"/>
                    </a:cubicBezTo>
                    <a:cubicBezTo>
                      <a:pt x="104" y="91"/>
                      <a:pt x="105" y="93"/>
                      <a:pt x="106" y="95"/>
                    </a:cubicBezTo>
                    <a:cubicBezTo>
                      <a:pt x="107" y="97"/>
                      <a:pt x="106" y="99"/>
                      <a:pt x="105" y="99"/>
                    </a:cubicBezTo>
                    <a:cubicBezTo>
                      <a:pt x="99" y="100"/>
                      <a:pt x="96" y="104"/>
                      <a:pt x="94" y="108"/>
                    </a:cubicBezTo>
                    <a:cubicBezTo>
                      <a:pt x="92" y="111"/>
                      <a:pt x="94" y="114"/>
                      <a:pt x="97" y="114"/>
                    </a:cubicBezTo>
                    <a:cubicBezTo>
                      <a:pt x="102" y="115"/>
                      <a:pt x="107" y="113"/>
                      <a:pt x="111" y="112"/>
                    </a:cubicBezTo>
                    <a:cubicBezTo>
                      <a:pt x="117" y="111"/>
                      <a:pt x="122" y="112"/>
                      <a:pt x="126" y="117"/>
                    </a:cubicBezTo>
                    <a:cubicBezTo>
                      <a:pt x="127" y="118"/>
                      <a:pt x="128" y="120"/>
                      <a:pt x="129" y="121"/>
                    </a:cubicBezTo>
                    <a:cubicBezTo>
                      <a:pt x="131" y="124"/>
                      <a:pt x="134" y="125"/>
                      <a:pt x="138" y="125"/>
                    </a:cubicBezTo>
                    <a:cubicBezTo>
                      <a:pt x="144" y="126"/>
                      <a:pt x="151" y="126"/>
                      <a:pt x="157" y="128"/>
                    </a:cubicBezTo>
                    <a:cubicBezTo>
                      <a:pt x="160" y="129"/>
                      <a:pt x="163" y="128"/>
                      <a:pt x="165" y="127"/>
                    </a:cubicBezTo>
                    <a:cubicBezTo>
                      <a:pt x="169" y="125"/>
                      <a:pt x="169" y="123"/>
                      <a:pt x="168" y="119"/>
                    </a:cubicBezTo>
                    <a:cubicBezTo>
                      <a:pt x="168" y="118"/>
                      <a:pt x="168" y="116"/>
                      <a:pt x="168" y="116"/>
                    </a:cubicBezTo>
                    <a:cubicBezTo>
                      <a:pt x="172" y="112"/>
                      <a:pt x="175" y="109"/>
                      <a:pt x="179" y="106"/>
                    </a:cubicBezTo>
                    <a:cubicBezTo>
                      <a:pt x="183" y="104"/>
                      <a:pt x="187" y="104"/>
                      <a:pt x="191" y="105"/>
                    </a:cubicBezTo>
                    <a:cubicBezTo>
                      <a:pt x="194" y="107"/>
                      <a:pt x="197" y="109"/>
                      <a:pt x="201" y="110"/>
                    </a:cubicBezTo>
                    <a:cubicBezTo>
                      <a:pt x="204" y="112"/>
                      <a:pt x="206" y="114"/>
                      <a:pt x="208" y="117"/>
                    </a:cubicBezTo>
                    <a:cubicBezTo>
                      <a:pt x="213" y="123"/>
                      <a:pt x="218" y="129"/>
                      <a:pt x="223" y="135"/>
                    </a:cubicBezTo>
                    <a:cubicBezTo>
                      <a:pt x="226" y="139"/>
                      <a:pt x="230" y="141"/>
                      <a:pt x="236" y="141"/>
                    </a:cubicBezTo>
                    <a:cubicBezTo>
                      <a:pt x="245" y="141"/>
                      <a:pt x="253" y="143"/>
                      <a:pt x="261" y="147"/>
                    </a:cubicBezTo>
                    <a:cubicBezTo>
                      <a:pt x="261" y="147"/>
                      <a:pt x="262" y="147"/>
                      <a:pt x="263" y="147"/>
                    </a:cubicBezTo>
                    <a:cubicBezTo>
                      <a:pt x="264" y="147"/>
                      <a:pt x="265" y="147"/>
                      <a:pt x="265" y="146"/>
                    </a:cubicBezTo>
                    <a:cubicBezTo>
                      <a:pt x="266" y="145"/>
                      <a:pt x="266" y="144"/>
                      <a:pt x="266" y="143"/>
                    </a:cubicBezTo>
                    <a:cubicBezTo>
                      <a:pt x="266" y="141"/>
                      <a:pt x="265" y="139"/>
                      <a:pt x="263" y="138"/>
                    </a:cubicBezTo>
                    <a:cubicBezTo>
                      <a:pt x="258" y="137"/>
                      <a:pt x="259" y="134"/>
                      <a:pt x="260" y="131"/>
                    </a:cubicBezTo>
                    <a:cubicBezTo>
                      <a:pt x="256" y="131"/>
                      <a:pt x="252" y="131"/>
                      <a:pt x="25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4" name="Freeform 31">
                <a:extLst>
                  <a:ext uri="{FF2B5EF4-FFF2-40B4-BE49-F238E27FC236}">
                    <a16:creationId xmlns:a16="http://schemas.microsoft.com/office/drawing/2014/main" id="{DA75F4BA-B62F-4F43-9FBD-F46B73D8E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6" y="2811"/>
                <a:ext cx="238" cy="271"/>
              </a:xfrm>
              <a:custGeom>
                <a:avLst/>
                <a:gdLst>
                  <a:gd name="T0" fmla="*/ 2 w 139"/>
                  <a:gd name="T1" fmla="*/ 94 h 158"/>
                  <a:gd name="T2" fmla="*/ 7 w 139"/>
                  <a:gd name="T3" fmla="*/ 112 h 158"/>
                  <a:gd name="T4" fmla="*/ 13 w 139"/>
                  <a:gd name="T5" fmla="*/ 120 h 158"/>
                  <a:gd name="T6" fmla="*/ 15 w 139"/>
                  <a:gd name="T7" fmla="*/ 122 h 158"/>
                  <a:gd name="T8" fmla="*/ 18 w 139"/>
                  <a:gd name="T9" fmla="*/ 135 h 158"/>
                  <a:gd name="T10" fmla="*/ 26 w 139"/>
                  <a:gd name="T11" fmla="*/ 142 h 158"/>
                  <a:gd name="T12" fmla="*/ 34 w 139"/>
                  <a:gd name="T13" fmla="*/ 143 h 158"/>
                  <a:gd name="T14" fmla="*/ 40 w 139"/>
                  <a:gd name="T15" fmla="*/ 147 h 158"/>
                  <a:gd name="T16" fmla="*/ 47 w 139"/>
                  <a:gd name="T17" fmla="*/ 149 h 158"/>
                  <a:gd name="T18" fmla="*/ 56 w 139"/>
                  <a:gd name="T19" fmla="*/ 146 h 158"/>
                  <a:gd name="T20" fmla="*/ 60 w 139"/>
                  <a:gd name="T21" fmla="*/ 146 h 158"/>
                  <a:gd name="T22" fmla="*/ 73 w 139"/>
                  <a:gd name="T23" fmla="*/ 151 h 158"/>
                  <a:gd name="T24" fmla="*/ 76 w 139"/>
                  <a:gd name="T25" fmla="*/ 155 h 158"/>
                  <a:gd name="T26" fmla="*/ 82 w 139"/>
                  <a:gd name="T27" fmla="*/ 157 h 158"/>
                  <a:gd name="T28" fmla="*/ 91 w 139"/>
                  <a:gd name="T29" fmla="*/ 154 h 158"/>
                  <a:gd name="T30" fmla="*/ 96 w 139"/>
                  <a:gd name="T31" fmla="*/ 155 h 158"/>
                  <a:gd name="T32" fmla="*/ 101 w 139"/>
                  <a:gd name="T33" fmla="*/ 152 h 158"/>
                  <a:gd name="T34" fmla="*/ 101 w 139"/>
                  <a:gd name="T35" fmla="*/ 150 h 158"/>
                  <a:gd name="T36" fmla="*/ 101 w 139"/>
                  <a:gd name="T37" fmla="*/ 140 h 158"/>
                  <a:gd name="T38" fmla="*/ 103 w 139"/>
                  <a:gd name="T39" fmla="*/ 132 h 158"/>
                  <a:gd name="T40" fmla="*/ 107 w 139"/>
                  <a:gd name="T41" fmla="*/ 120 h 158"/>
                  <a:gd name="T42" fmla="*/ 116 w 139"/>
                  <a:gd name="T43" fmla="*/ 102 h 158"/>
                  <a:gd name="T44" fmla="*/ 120 w 139"/>
                  <a:gd name="T45" fmla="*/ 93 h 158"/>
                  <a:gd name="T46" fmla="*/ 125 w 139"/>
                  <a:gd name="T47" fmla="*/ 89 h 158"/>
                  <a:gd name="T48" fmla="*/ 130 w 139"/>
                  <a:gd name="T49" fmla="*/ 89 h 158"/>
                  <a:gd name="T50" fmla="*/ 133 w 139"/>
                  <a:gd name="T51" fmla="*/ 88 h 158"/>
                  <a:gd name="T52" fmla="*/ 134 w 139"/>
                  <a:gd name="T53" fmla="*/ 84 h 158"/>
                  <a:gd name="T54" fmla="*/ 125 w 139"/>
                  <a:gd name="T55" fmla="*/ 75 h 158"/>
                  <a:gd name="T56" fmla="*/ 123 w 139"/>
                  <a:gd name="T57" fmla="*/ 69 h 158"/>
                  <a:gd name="T58" fmla="*/ 123 w 139"/>
                  <a:gd name="T59" fmla="*/ 62 h 158"/>
                  <a:gd name="T60" fmla="*/ 121 w 139"/>
                  <a:gd name="T61" fmla="*/ 44 h 158"/>
                  <a:gd name="T62" fmla="*/ 126 w 139"/>
                  <a:gd name="T63" fmla="*/ 39 h 158"/>
                  <a:gd name="T64" fmla="*/ 129 w 139"/>
                  <a:gd name="T65" fmla="*/ 34 h 158"/>
                  <a:gd name="T66" fmla="*/ 133 w 139"/>
                  <a:gd name="T67" fmla="*/ 30 h 158"/>
                  <a:gd name="T68" fmla="*/ 139 w 139"/>
                  <a:gd name="T69" fmla="*/ 27 h 158"/>
                  <a:gd name="T70" fmla="*/ 139 w 139"/>
                  <a:gd name="T71" fmla="*/ 25 h 158"/>
                  <a:gd name="T72" fmla="*/ 139 w 139"/>
                  <a:gd name="T73" fmla="*/ 24 h 158"/>
                  <a:gd name="T74" fmla="*/ 127 w 139"/>
                  <a:gd name="T75" fmla="*/ 17 h 158"/>
                  <a:gd name="T76" fmla="*/ 119 w 139"/>
                  <a:gd name="T77" fmla="*/ 8 h 158"/>
                  <a:gd name="T78" fmla="*/ 112 w 139"/>
                  <a:gd name="T79" fmla="*/ 1 h 158"/>
                  <a:gd name="T80" fmla="*/ 108 w 139"/>
                  <a:gd name="T81" fmla="*/ 1 h 158"/>
                  <a:gd name="T82" fmla="*/ 101 w 139"/>
                  <a:gd name="T83" fmla="*/ 6 h 158"/>
                  <a:gd name="T84" fmla="*/ 96 w 139"/>
                  <a:gd name="T85" fmla="*/ 14 h 158"/>
                  <a:gd name="T86" fmla="*/ 92 w 139"/>
                  <a:gd name="T87" fmla="*/ 20 h 158"/>
                  <a:gd name="T88" fmla="*/ 80 w 139"/>
                  <a:gd name="T89" fmla="*/ 28 h 158"/>
                  <a:gd name="T90" fmla="*/ 66 w 139"/>
                  <a:gd name="T91" fmla="*/ 40 h 158"/>
                  <a:gd name="T92" fmla="*/ 60 w 139"/>
                  <a:gd name="T93" fmla="*/ 48 h 158"/>
                  <a:gd name="T94" fmla="*/ 46 w 139"/>
                  <a:gd name="T95" fmla="*/ 58 h 158"/>
                  <a:gd name="T96" fmla="*/ 34 w 139"/>
                  <a:gd name="T97" fmla="*/ 69 h 158"/>
                  <a:gd name="T98" fmla="*/ 31 w 139"/>
                  <a:gd name="T99" fmla="*/ 75 h 158"/>
                  <a:gd name="T100" fmla="*/ 26 w 139"/>
                  <a:gd name="T101" fmla="*/ 77 h 158"/>
                  <a:gd name="T102" fmla="*/ 15 w 139"/>
                  <a:gd name="T103" fmla="*/ 73 h 158"/>
                  <a:gd name="T104" fmla="*/ 6 w 139"/>
                  <a:gd name="T105" fmla="*/ 76 h 158"/>
                  <a:gd name="T106" fmla="*/ 4 w 139"/>
                  <a:gd name="T107" fmla="*/ 80 h 158"/>
                  <a:gd name="T108" fmla="*/ 2 w 139"/>
                  <a:gd name="T109" fmla="*/ 9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9" h="158">
                    <a:moveTo>
                      <a:pt x="2" y="94"/>
                    </a:moveTo>
                    <a:cubicBezTo>
                      <a:pt x="4" y="100"/>
                      <a:pt x="5" y="106"/>
                      <a:pt x="7" y="112"/>
                    </a:cubicBezTo>
                    <a:cubicBezTo>
                      <a:pt x="7" y="115"/>
                      <a:pt x="9" y="119"/>
                      <a:pt x="13" y="120"/>
                    </a:cubicBezTo>
                    <a:cubicBezTo>
                      <a:pt x="14" y="120"/>
                      <a:pt x="15" y="122"/>
                      <a:pt x="15" y="122"/>
                    </a:cubicBezTo>
                    <a:cubicBezTo>
                      <a:pt x="15" y="127"/>
                      <a:pt x="17" y="131"/>
                      <a:pt x="18" y="135"/>
                    </a:cubicBezTo>
                    <a:cubicBezTo>
                      <a:pt x="18" y="140"/>
                      <a:pt x="21" y="142"/>
                      <a:pt x="26" y="142"/>
                    </a:cubicBezTo>
                    <a:cubicBezTo>
                      <a:pt x="28" y="143"/>
                      <a:pt x="31" y="143"/>
                      <a:pt x="34" y="143"/>
                    </a:cubicBezTo>
                    <a:cubicBezTo>
                      <a:pt x="37" y="143"/>
                      <a:pt x="39" y="144"/>
                      <a:pt x="40" y="147"/>
                    </a:cubicBezTo>
                    <a:cubicBezTo>
                      <a:pt x="42" y="150"/>
                      <a:pt x="44" y="150"/>
                      <a:pt x="47" y="149"/>
                    </a:cubicBezTo>
                    <a:cubicBezTo>
                      <a:pt x="50" y="148"/>
                      <a:pt x="53" y="147"/>
                      <a:pt x="56" y="146"/>
                    </a:cubicBezTo>
                    <a:cubicBezTo>
                      <a:pt x="58" y="146"/>
                      <a:pt x="59" y="146"/>
                      <a:pt x="60" y="146"/>
                    </a:cubicBezTo>
                    <a:cubicBezTo>
                      <a:pt x="64" y="147"/>
                      <a:pt x="69" y="149"/>
                      <a:pt x="73" y="151"/>
                    </a:cubicBezTo>
                    <a:cubicBezTo>
                      <a:pt x="75" y="152"/>
                      <a:pt x="75" y="154"/>
                      <a:pt x="76" y="155"/>
                    </a:cubicBezTo>
                    <a:cubicBezTo>
                      <a:pt x="78" y="157"/>
                      <a:pt x="79" y="158"/>
                      <a:pt x="82" y="157"/>
                    </a:cubicBezTo>
                    <a:cubicBezTo>
                      <a:pt x="85" y="156"/>
                      <a:pt x="88" y="155"/>
                      <a:pt x="91" y="154"/>
                    </a:cubicBezTo>
                    <a:cubicBezTo>
                      <a:pt x="93" y="154"/>
                      <a:pt x="94" y="155"/>
                      <a:pt x="96" y="155"/>
                    </a:cubicBezTo>
                    <a:cubicBezTo>
                      <a:pt x="98" y="156"/>
                      <a:pt x="101" y="154"/>
                      <a:pt x="101" y="152"/>
                    </a:cubicBezTo>
                    <a:cubicBezTo>
                      <a:pt x="101" y="151"/>
                      <a:pt x="101" y="151"/>
                      <a:pt x="101" y="150"/>
                    </a:cubicBezTo>
                    <a:cubicBezTo>
                      <a:pt x="99" y="147"/>
                      <a:pt x="99" y="143"/>
                      <a:pt x="101" y="140"/>
                    </a:cubicBezTo>
                    <a:cubicBezTo>
                      <a:pt x="103" y="137"/>
                      <a:pt x="103" y="134"/>
                      <a:pt x="103" y="132"/>
                    </a:cubicBezTo>
                    <a:cubicBezTo>
                      <a:pt x="102" y="127"/>
                      <a:pt x="104" y="123"/>
                      <a:pt x="107" y="120"/>
                    </a:cubicBezTo>
                    <a:cubicBezTo>
                      <a:pt x="112" y="115"/>
                      <a:pt x="114" y="108"/>
                      <a:pt x="116" y="102"/>
                    </a:cubicBezTo>
                    <a:cubicBezTo>
                      <a:pt x="118" y="99"/>
                      <a:pt x="119" y="96"/>
                      <a:pt x="120" y="93"/>
                    </a:cubicBezTo>
                    <a:cubicBezTo>
                      <a:pt x="121" y="91"/>
                      <a:pt x="123" y="90"/>
                      <a:pt x="125" y="89"/>
                    </a:cubicBezTo>
                    <a:cubicBezTo>
                      <a:pt x="126" y="89"/>
                      <a:pt x="128" y="89"/>
                      <a:pt x="130" y="89"/>
                    </a:cubicBezTo>
                    <a:cubicBezTo>
                      <a:pt x="131" y="89"/>
                      <a:pt x="132" y="88"/>
                      <a:pt x="133" y="88"/>
                    </a:cubicBezTo>
                    <a:cubicBezTo>
                      <a:pt x="134" y="87"/>
                      <a:pt x="135" y="85"/>
                      <a:pt x="134" y="84"/>
                    </a:cubicBezTo>
                    <a:cubicBezTo>
                      <a:pt x="132" y="80"/>
                      <a:pt x="127" y="78"/>
                      <a:pt x="125" y="75"/>
                    </a:cubicBezTo>
                    <a:cubicBezTo>
                      <a:pt x="123" y="73"/>
                      <a:pt x="122" y="71"/>
                      <a:pt x="123" y="69"/>
                    </a:cubicBezTo>
                    <a:cubicBezTo>
                      <a:pt x="124" y="66"/>
                      <a:pt x="124" y="64"/>
                      <a:pt x="123" y="62"/>
                    </a:cubicBezTo>
                    <a:cubicBezTo>
                      <a:pt x="117" y="57"/>
                      <a:pt x="118" y="51"/>
                      <a:pt x="121" y="44"/>
                    </a:cubicBezTo>
                    <a:cubicBezTo>
                      <a:pt x="122" y="42"/>
                      <a:pt x="124" y="40"/>
                      <a:pt x="126" y="39"/>
                    </a:cubicBezTo>
                    <a:cubicBezTo>
                      <a:pt x="128" y="38"/>
                      <a:pt x="129" y="36"/>
                      <a:pt x="129" y="34"/>
                    </a:cubicBezTo>
                    <a:cubicBezTo>
                      <a:pt x="129" y="32"/>
                      <a:pt x="131" y="30"/>
                      <a:pt x="133" y="30"/>
                    </a:cubicBezTo>
                    <a:cubicBezTo>
                      <a:pt x="135" y="29"/>
                      <a:pt x="137" y="29"/>
                      <a:pt x="139" y="27"/>
                    </a:cubicBezTo>
                    <a:cubicBezTo>
                      <a:pt x="139" y="26"/>
                      <a:pt x="139" y="26"/>
                      <a:pt x="139" y="25"/>
                    </a:cubicBezTo>
                    <a:cubicBezTo>
                      <a:pt x="139" y="25"/>
                      <a:pt x="139" y="24"/>
                      <a:pt x="139" y="24"/>
                    </a:cubicBezTo>
                    <a:cubicBezTo>
                      <a:pt x="135" y="21"/>
                      <a:pt x="131" y="19"/>
                      <a:pt x="127" y="17"/>
                    </a:cubicBezTo>
                    <a:cubicBezTo>
                      <a:pt x="124" y="15"/>
                      <a:pt x="119" y="14"/>
                      <a:pt x="119" y="8"/>
                    </a:cubicBezTo>
                    <a:cubicBezTo>
                      <a:pt x="117" y="6"/>
                      <a:pt x="115" y="3"/>
                      <a:pt x="112" y="1"/>
                    </a:cubicBezTo>
                    <a:cubicBezTo>
                      <a:pt x="111" y="0"/>
                      <a:pt x="109" y="1"/>
                      <a:pt x="108" y="1"/>
                    </a:cubicBezTo>
                    <a:cubicBezTo>
                      <a:pt x="105" y="2"/>
                      <a:pt x="102" y="3"/>
                      <a:pt x="101" y="6"/>
                    </a:cubicBezTo>
                    <a:cubicBezTo>
                      <a:pt x="99" y="8"/>
                      <a:pt x="98" y="11"/>
                      <a:pt x="96" y="14"/>
                    </a:cubicBezTo>
                    <a:cubicBezTo>
                      <a:pt x="95" y="16"/>
                      <a:pt x="94" y="18"/>
                      <a:pt x="92" y="20"/>
                    </a:cubicBezTo>
                    <a:cubicBezTo>
                      <a:pt x="89" y="22"/>
                      <a:pt x="85" y="26"/>
                      <a:pt x="80" y="28"/>
                    </a:cubicBezTo>
                    <a:cubicBezTo>
                      <a:pt x="74" y="30"/>
                      <a:pt x="69" y="34"/>
                      <a:pt x="66" y="40"/>
                    </a:cubicBezTo>
                    <a:cubicBezTo>
                      <a:pt x="64" y="43"/>
                      <a:pt x="62" y="46"/>
                      <a:pt x="60" y="48"/>
                    </a:cubicBezTo>
                    <a:cubicBezTo>
                      <a:pt x="57" y="54"/>
                      <a:pt x="52" y="57"/>
                      <a:pt x="46" y="58"/>
                    </a:cubicBezTo>
                    <a:cubicBezTo>
                      <a:pt x="39" y="59"/>
                      <a:pt x="36" y="63"/>
                      <a:pt x="34" y="69"/>
                    </a:cubicBezTo>
                    <a:cubicBezTo>
                      <a:pt x="33" y="71"/>
                      <a:pt x="32" y="73"/>
                      <a:pt x="31" y="75"/>
                    </a:cubicBezTo>
                    <a:cubicBezTo>
                      <a:pt x="31" y="77"/>
                      <a:pt x="28" y="78"/>
                      <a:pt x="26" y="77"/>
                    </a:cubicBezTo>
                    <a:cubicBezTo>
                      <a:pt x="22" y="76"/>
                      <a:pt x="19" y="75"/>
                      <a:pt x="15" y="73"/>
                    </a:cubicBezTo>
                    <a:cubicBezTo>
                      <a:pt x="11" y="72"/>
                      <a:pt x="9" y="73"/>
                      <a:pt x="6" y="76"/>
                    </a:cubicBezTo>
                    <a:cubicBezTo>
                      <a:pt x="5" y="77"/>
                      <a:pt x="4" y="78"/>
                      <a:pt x="4" y="80"/>
                    </a:cubicBezTo>
                    <a:cubicBezTo>
                      <a:pt x="2" y="85"/>
                      <a:pt x="0" y="90"/>
                      <a:pt x="2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5" name="Freeform 32">
                <a:extLst>
                  <a:ext uri="{FF2B5EF4-FFF2-40B4-BE49-F238E27FC236}">
                    <a16:creationId xmlns:a16="http://schemas.microsoft.com/office/drawing/2014/main" id="{381D64EE-096F-4BAC-A865-F9F4DC320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3" y="3262"/>
                <a:ext cx="184" cy="330"/>
              </a:xfrm>
              <a:custGeom>
                <a:avLst/>
                <a:gdLst>
                  <a:gd name="T0" fmla="*/ 94 w 107"/>
                  <a:gd name="T1" fmla="*/ 1 h 192"/>
                  <a:gd name="T2" fmla="*/ 92 w 107"/>
                  <a:gd name="T3" fmla="*/ 1 h 192"/>
                  <a:gd name="T4" fmla="*/ 87 w 107"/>
                  <a:gd name="T5" fmla="*/ 10 h 192"/>
                  <a:gd name="T6" fmla="*/ 82 w 107"/>
                  <a:gd name="T7" fmla="*/ 17 h 192"/>
                  <a:gd name="T8" fmla="*/ 81 w 107"/>
                  <a:gd name="T9" fmla="*/ 20 h 192"/>
                  <a:gd name="T10" fmla="*/ 74 w 107"/>
                  <a:gd name="T11" fmla="*/ 28 h 192"/>
                  <a:gd name="T12" fmla="*/ 65 w 107"/>
                  <a:gd name="T13" fmla="*/ 39 h 192"/>
                  <a:gd name="T14" fmla="*/ 53 w 107"/>
                  <a:gd name="T15" fmla="*/ 48 h 192"/>
                  <a:gd name="T16" fmla="*/ 39 w 107"/>
                  <a:gd name="T17" fmla="*/ 52 h 192"/>
                  <a:gd name="T18" fmla="*/ 38 w 107"/>
                  <a:gd name="T19" fmla="*/ 53 h 192"/>
                  <a:gd name="T20" fmla="*/ 24 w 107"/>
                  <a:gd name="T21" fmla="*/ 58 h 192"/>
                  <a:gd name="T22" fmla="*/ 19 w 107"/>
                  <a:gd name="T23" fmla="*/ 69 h 192"/>
                  <a:gd name="T24" fmla="*/ 17 w 107"/>
                  <a:gd name="T25" fmla="*/ 89 h 192"/>
                  <a:gd name="T26" fmla="*/ 20 w 107"/>
                  <a:gd name="T27" fmla="*/ 95 h 192"/>
                  <a:gd name="T28" fmla="*/ 18 w 107"/>
                  <a:gd name="T29" fmla="*/ 113 h 192"/>
                  <a:gd name="T30" fmla="*/ 7 w 107"/>
                  <a:gd name="T31" fmla="*/ 129 h 192"/>
                  <a:gd name="T32" fmla="*/ 4 w 107"/>
                  <a:gd name="T33" fmla="*/ 151 h 192"/>
                  <a:gd name="T34" fmla="*/ 5 w 107"/>
                  <a:gd name="T35" fmla="*/ 162 h 192"/>
                  <a:gd name="T36" fmla="*/ 6 w 107"/>
                  <a:gd name="T37" fmla="*/ 172 h 192"/>
                  <a:gd name="T38" fmla="*/ 8 w 107"/>
                  <a:gd name="T39" fmla="*/ 178 h 192"/>
                  <a:gd name="T40" fmla="*/ 25 w 107"/>
                  <a:gd name="T41" fmla="*/ 191 h 192"/>
                  <a:gd name="T42" fmla="*/ 36 w 107"/>
                  <a:gd name="T43" fmla="*/ 188 h 192"/>
                  <a:gd name="T44" fmla="*/ 44 w 107"/>
                  <a:gd name="T45" fmla="*/ 186 h 192"/>
                  <a:gd name="T46" fmla="*/ 56 w 107"/>
                  <a:gd name="T47" fmla="*/ 177 h 192"/>
                  <a:gd name="T48" fmla="*/ 62 w 107"/>
                  <a:gd name="T49" fmla="*/ 165 h 192"/>
                  <a:gd name="T50" fmla="*/ 73 w 107"/>
                  <a:gd name="T51" fmla="*/ 136 h 192"/>
                  <a:gd name="T52" fmla="*/ 89 w 107"/>
                  <a:gd name="T53" fmla="*/ 93 h 192"/>
                  <a:gd name="T54" fmla="*/ 93 w 107"/>
                  <a:gd name="T55" fmla="*/ 80 h 192"/>
                  <a:gd name="T56" fmla="*/ 97 w 107"/>
                  <a:gd name="T57" fmla="*/ 64 h 192"/>
                  <a:gd name="T58" fmla="*/ 104 w 107"/>
                  <a:gd name="T59" fmla="*/ 52 h 192"/>
                  <a:gd name="T60" fmla="*/ 106 w 107"/>
                  <a:gd name="T61" fmla="*/ 44 h 192"/>
                  <a:gd name="T62" fmla="*/ 105 w 107"/>
                  <a:gd name="T63" fmla="*/ 30 h 192"/>
                  <a:gd name="T64" fmla="*/ 94 w 107"/>
                  <a:gd name="T65" fmla="*/ 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7" h="192">
                    <a:moveTo>
                      <a:pt x="94" y="1"/>
                    </a:moveTo>
                    <a:cubicBezTo>
                      <a:pt x="94" y="0"/>
                      <a:pt x="93" y="0"/>
                      <a:pt x="92" y="1"/>
                    </a:cubicBezTo>
                    <a:cubicBezTo>
                      <a:pt x="89" y="3"/>
                      <a:pt x="88" y="6"/>
                      <a:pt x="87" y="10"/>
                    </a:cubicBezTo>
                    <a:cubicBezTo>
                      <a:pt x="87" y="13"/>
                      <a:pt x="85" y="16"/>
                      <a:pt x="82" y="17"/>
                    </a:cubicBezTo>
                    <a:cubicBezTo>
                      <a:pt x="82" y="18"/>
                      <a:pt x="82" y="19"/>
                      <a:pt x="81" y="20"/>
                    </a:cubicBezTo>
                    <a:cubicBezTo>
                      <a:pt x="78" y="22"/>
                      <a:pt x="74" y="23"/>
                      <a:pt x="74" y="28"/>
                    </a:cubicBezTo>
                    <a:cubicBezTo>
                      <a:pt x="73" y="33"/>
                      <a:pt x="70" y="36"/>
                      <a:pt x="65" y="39"/>
                    </a:cubicBezTo>
                    <a:cubicBezTo>
                      <a:pt x="61" y="41"/>
                      <a:pt x="58" y="46"/>
                      <a:pt x="53" y="48"/>
                    </a:cubicBezTo>
                    <a:cubicBezTo>
                      <a:pt x="49" y="50"/>
                      <a:pt x="44" y="51"/>
                      <a:pt x="39" y="52"/>
                    </a:cubicBezTo>
                    <a:cubicBezTo>
                      <a:pt x="39" y="52"/>
                      <a:pt x="38" y="53"/>
                      <a:pt x="38" y="53"/>
                    </a:cubicBezTo>
                    <a:cubicBezTo>
                      <a:pt x="33" y="55"/>
                      <a:pt x="29" y="57"/>
                      <a:pt x="24" y="58"/>
                    </a:cubicBezTo>
                    <a:cubicBezTo>
                      <a:pt x="22" y="62"/>
                      <a:pt x="21" y="65"/>
                      <a:pt x="19" y="69"/>
                    </a:cubicBezTo>
                    <a:cubicBezTo>
                      <a:pt x="15" y="75"/>
                      <a:pt x="15" y="82"/>
                      <a:pt x="17" y="89"/>
                    </a:cubicBezTo>
                    <a:cubicBezTo>
                      <a:pt x="18" y="91"/>
                      <a:pt x="19" y="93"/>
                      <a:pt x="20" y="95"/>
                    </a:cubicBezTo>
                    <a:cubicBezTo>
                      <a:pt x="22" y="102"/>
                      <a:pt x="22" y="107"/>
                      <a:pt x="18" y="113"/>
                    </a:cubicBezTo>
                    <a:cubicBezTo>
                      <a:pt x="14" y="118"/>
                      <a:pt x="11" y="124"/>
                      <a:pt x="7" y="129"/>
                    </a:cubicBezTo>
                    <a:cubicBezTo>
                      <a:pt x="2" y="136"/>
                      <a:pt x="0" y="143"/>
                      <a:pt x="4" y="151"/>
                    </a:cubicBezTo>
                    <a:cubicBezTo>
                      <a:pt x="5" y="155"/>
                      <a:pt x="5" y="158"/>
                      <a:pt x="5" y="162"/>
                    </a:cubicBezTo>
                    <a:cubicBezTo>
                      <a:pt x="5" y="166"/>
                      <a:pt x="5" y="169"/>
                      <a:pt x="6" y="172"/>
                    </a:cubicBezTo>
                    <a:cubicBezTo>
                      <a:pt x="6" y="174"/>
                      <a:pt x="7" y="177"/>
                      <a:pt x="8" y="178"/>
                    </a:cubicBezTo>
                    <a:cubicBezTo>
                      <a:pt x="12" y="185"/>
                      <a:pt x="18" y="188"/>
                      <a:pt x="25" y="191"/>
                    </a:cubicBezTo>
                    <a:cubicBezTo>
                      <a:pt x="29" y="192"/>
                      <a:pt x="32" y="189"/>
                      <a:pt x="36" y="188"/>
                    </a:cubicBezTo>
                    <a:cubicBezTo>
                      <a:pt x="38" y="187"/>
                      <a:pt x="41" y="186"/>
                      <a:pt x="44" y="186"/>
                    </a:cubicBezTo>
                    <a:cubicBezTo>
                      <a:pt x="50" y="186"/>
                      <a:pt x="54" y="183"/>
                      <a:pt x="56" y="177"/>
                    </a:cubicBezTo>
                    <a:cubicBezTo>
                      <a:pt x="58" y="173"/>
                      <a:pt x="60" y="169"/>
                      <a:pt x="62" y="165"/>
                    </a:cubicBezTo>
                    <a:cubicBezTo>
                      <a:pt x="65" y="155"/>
                      <a:pt x="68" y="145"/>
                      <a:pt x="73" y="136"/>
                    </a:cubicBezTo>
                    <a:cubicBezTo>
                      <a:pt x="79" y="122"/>
                      <a:pt x="83" y="107"/>
                      <a:pt x="89" y="93"/>
                    </a:cubicBezTo>
                    <a:cubicBezTo>
                      <a:pt x="91" y="89"/>
                      <a:pt x="92" y="84"/>
                      <a:pt x="93" y="80"/>
                    </a:cubicBezTo>
                    <a:cubicBezTo>
                      <a:pt x="94" y="75"/>
                      <a:pt x="95" y="69"/>
                      <a:pt x="97" y="64"/>
                    </a:cubicBezTo>
                    <a:cubicBezTo>
                      <a:pt x="99" y="60"/>
                      <a:pt x="98" y="54"/>
                      <a:pt x="104" y="52"/>
                    </a:cubicBezTo>
                    <a:cubicBezTo>
                      <a:pt x="106" y="50"/>
                      <a:pt x="107" y="47"/>
                      <a:pt x="106" y="44"/>
                    </a:cubicBezTo>
                    <a:cubicBezTo>
                      <a:pt x="106" y="39"/>
                      <a:pt x="105" y="35"/>
                      <a:pt x="105" y="30"/>
                    </a:cubicBezTo>
                    <a:cubicBezTo>
                      <a:pt x="105" y="19"/>
                      <a:pt x="101" y="9"/>
                      <a:pt x="9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6" name="Freeform 33">
                <a:extLst>
                  <a:ext uri="{FF2B5EF4-FFF2-40B4-BE49-F238E27FC236}">
                    <a16:creationId xmlns:a16="http://schemas.microsoft.com/office/drawing/2014/main" id="{3A6B66DB-83A8-4F50-BD85-02826EC23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483"/>
                <a:ext cx="211" cy="394"/>
              </a:xfrm>
              <a:custGeom>
                <a:avLst/>
                <a:gdLst>
                  <a:gd name="T0" fmla="*/ 11 w 123"/>
                  <a:gd name="T1" fmla="*/ 147 h 230"/>
                  <a:gd name="T2" fmla="*/ 5 w 123"/>
                  <a:gd name="T3" fmla="*/ 164 h 230"/>
                  <a:gd name="T4" fmla="*/ 6 w 123"/>
                  <a:gd name="T5" fmla="*/ 171 h 230"/>
                  <a:gd name="T6" fmla="*/ 9 w 123"/>
                  <a:gd name="T7" fmla="*/ 175 h 230"/>
                  <a:gd name="T8" fmla="*/ 6 w 123"/>
                  <a:gd name="T9" fmla="*/ 185 h 230"/>
                  <a:gd name="T10" fmla="*/ 1 w 123"/>
                  <a:gd name="T11" fmla="*/ 190 h 230"/>
                  <a:gd name="T12" fmla="*/ 1 w 123"/>
                  <a:gd name="T13" fmla="*/ 200 h 230"/>
                  <a:gd name="T14" fmla="*/ 8 w 123"/>
                  <a:gd name="T15" fmla="*/ 207 h 230"/>
                  <a:gd name="T16" fmla="*/ 12 w 123"/>
                  <a:gd name="T17" fmla="*/ 209 h 230"/>
                  <a:gd name="T18" fmla="*/ 19 w 123"/>
                  <a:gd name="T19" fmla="*/ 207 h 230"/>
                  <a:gd name="T20" fmla="*/ 27 w 123"/>
                  <a:gd name="T21" fmla="*/ 211 h 230"/>
                  <a:gd name="T22" fmla="*/ 30 w 123"/>
                  <a:gd name="T23" fmla="*/ 217 h 230"/>
                  <a:gd name="T24" fmla="*/ 38 w 123"/>
                  <a:gd name="T25" fmla="*/ 225 h 230"/>
                  <a:gd name="T26" fmla="*/ 46 w 123"/>
                  <a:gd name="T27" fmla="*/ 228 h 230"/>
                  <a:gd name="T28" fmla="*/ 54 w 123"/>
                  <a:gd name="T29" fmla="*/ 229 h 230"/>
                  <a:gd name="T30" fmla="*/ 61 w 123"/>
                  <a:gd name="T31" fmla="*/ 229 h 230"/>
                  <a:gd name="T32" fmla="*/ 61 w 123"/>
                  <a:gd name="T33" fmla="*/ 230 h 230"/>
                  <a:gd name="T34" fmla="*/ 71 w 123"/>
                  <a:gd name="T35" fmla="*/ 230 h 230"/>
                  <a:gd name="T36" fmla="*/ 73 w 123"/>
                  <a:gd name="T37" fmla="*/ 228 h 230"/>
                  <a:gd name="T38" fmla="*/ 74 w 123"/>
                  <a:gd name="T39" fmla="*/ 223 h 230"/>
                  <a:gd name="T40" fmla="*/ 72 w 123"/>
                  <a:gd name="T41" fmla="*/ 217 h 230"/>
                  <a:gd name="T42" fmla="*/ 62 w 123"/>
                  <a:gd name="T43" fmla="*/ 211 h 230"/>
                  <a:gd name="T44" fmla="*/ 44 w 123"/>
                  <a:gd name="T45" fmla="*/ 187 h 230"/>
                  <a:gd name="T46" fmla="*/ 41 w 123"/>
                  <a:gd name="T47" fmla="*/ 172 h 230"/>
                  <a:gd name="T48" fmla="*/ 41 w 123"/>
                  <a:gd name="T49" fmla="*/ 151 h 230"/>
                  <a:gd name="T50" fmla="*/ 45 w 123"/>
                  <a:gd name="T51" fmla="*/ 142 h 230"/>
                  <a:gd name="T52" fmla="*/ 47 w 123"/>
                  <a:gd name="T53" fmla="*/ 136 h 230"/>
                  <a:gd name="T54" fmla="*/ 51 w 123"/>
                  <a:gd name="T55" fmla="*/ 108 h 230"/>
                  <a:gd name="T56" fmla="*/ 56 w 123"/>
                  <a:gd name="T57" fmla="*/ 98 h 230"/>
                  <a:gd name="T58" fmla="*/ 66 w 123"/>
                  <a:gd name="T59" fmla="*/ 86 h 230"/>
                  <a:gd name="T60" fmla="*/ 77 w 123"/>
                  <a:gd name="T61" fmla="*/ 67 h 230"/>
                  <a:gd name="T62" fmla="*/ 90 w 123"/>
                  <a:gd name="T63" fmla="*/ 52 h 230"/>
                  <a:gd name="T64" fmla="*/ 108 w 123"/>
                  <a:gd name="T65" fmla="*/ 38 h 230"/>
                  <a:gd name="T66" fmla="*/ 116 w 123"/>
                  <a:gd name="T67" fmla="*/ 32 h 230"/>
                  <a:gd name="T68" fmla="*/ 121 w 123"/>
                  <a:gd name="T69" fmla="*/ 17 h 230"/>
                  <a:gd name="T70" fmla="*/ 120 w 123"/>
                  <a:gd name="T71" fmla="*/ 12 h 230"/>
                  <a:gd name="T72" fmla="*/ 116 w 123"/>
                  <a:gd name="T73" fmla="*/ 7 h 230"/>
                  <a:gd name="T74" fmla="*/ 112 w 123"/>
                  <a:gd name="T75" fmla="*/ 4 h 230"/>
                  <a:gd name="T76" fmla="*/ 100 w 123"/>
                  <a:gd name="T77" fmla="*/ 3 h 230"/>
                  <a:gd name="T78" fmla="*/ 88 w 123"/>
                  <a:gd name="T79" fmla="*/ 17 h 230"/>
                  <a:gd name="T80" fmla="*/ 80 w 123"/>
                  <a:gd name="T81" fmla="*/ 28 h 230"/>
                  <a:gd name="T82" fmla="*/ 63 w 123"/>
                  <a:gd name="T83" fmla="*/ 34 h 230"/>
                  <a:gd name="T84" fmla="*/ 42 w 123"/>
                  <a:gd name="T85" fmla="*/ 48 h 230"/>
                  <a:gd name="T86" fmla="*/ 41 w 123"/>
                  <a:gd name="T87" fmla="*/ 49 h 230"/>
                  <a:gd name="T88" fmla="*/ 35 w 123"/>
                  <a:gd name="T89" fmla="*/ 54 h 230"/>
                  <a:gd name="T90" fmla="*/ 31 w 123"/>
                  <a:gd name="T91" fmla="*/ 59 h 230"/>
                  <a:gd name="T92" fmla="*/ 28 w 123"/>
                  <a:gd name="T93" fmla="*/ 66 h 230"/>
                  <a:gd name="T94" fmla="*/ 27 w 123"/>
                  <a:gd name="T95" fmla="*/ 74 h 230"/>
                  <a:gd name="T96" fmla="*/ 26 w 123"/>
                  <a:gd name="T97" fmla="*/ 77 h 230"/>
                  <a:gd name="T98" fmla="*/ 24 w 123"/>
                  <a:gd name="T99" fmla="*/ 78 h 230"/>
                  <a:gd name="T100" fmla="*/ 18 w 123"/>
                  <a:gd name="T101" fmla="*/ 83 h 230"/>
                  <a:gd name="T102" fmla="*/ 13 w 123"/>
                  <a:gd name="T103" fmla="*/ 85 h 230"/>
                  <a:gd name="T104" fmla="*/ 11 w 123"/>
                  <a:gd name="T105" fmla="*/ 89 h 230"/>
                  <a:gd name="T106" fmla="*/ 16 w 123"/>
                  <a:gd name="T107" fmla="*/ 99 h 230"/>
                  <a:gd name="T108" fmla="*/ 15 w 123"/>
                  <a:gd name="T109" fmla="*/ 112 h 230"/>
                  <a:gd name="T110" fmla="*/ 13 w 123"/>
                  <a:gd name="T111" fmla="*/ 120 h 230"/>
                  <a:gd name="T112" fmla="*/ 8 w 123"/>
                  <a:gd name="T113" fmla="*/ 130 h 230"/>
                  <a:gd name="T114" fmla="*/ 9 w 123"/>
                  <a:gd name="T115" fmla="*/ 137 h 230"/>
                  <a:gd name="T116" fmla="*/ 11 w 123"/>
                  <a:gd name="T117" fmla="*/ 1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230">
                    <a:moveTo>
                      <a:pt x="11" y="147"/>
                    </a:moveTo>
                    <a:cubicBezTo>
                      <a:pt x="7" y="152"/>
                      <a:pt x="8" y="159"/>
                      <a:pt x="5" y="164"/>
                    </a:cubicBezTo>
                    <a:cubicBezTo>
                      <a:pt x="3" y="166"/>
                      <a:pt x="4" y="169"/>
                      <a:pt x="6" y="171"/>
                    </a:cubicBezTo>
                    <a:cubicBezTo>
                      <a:pt x="7" y="172"/>
                      <a:pt x="8" y="174"/>
                      <a:pt x="9" y="175"/>
                    </a:cubicBezTo>
                    <a:cubicBezTo>
                      <a:pt x="11" y="178"/>
                      <a:pt x="10" y="183"/>
                      <a:pt x="6" y="185"/>
                    </a:cubicBezTo>
                    <a:cubicBezTo>
                      <a:pt x="4" y="186"/>
                      <a:pt x="1" y="187"/>
                      <a:pt x="1" y="190"/>
                    </a:cubicBezTo>
                    <a:cubicBezTo>
                      <a:pt x="0" y="193"/>
                      <a:pt x="0" y="197"/>
                      <a:pt x="1" y="200"/>
                    </a:cubicBezTo>
                    <a:cubicBezTo>
                      <a:pt x="3" y="203"/>
                      <a:pt x="5" y="206"/>
                      <a:pt x="8" y="207"/>
                    </a:cubicBezTo>
                    <a:cubicBezTo>
                      <a:pt x="9" y="208"/>
                      <a:pt x="11" y="209"/>
                      <a:pt x="12" y="209"/>
                    </a:cubicBezTo>
                    <a:cubicBezTo>
                      <a:pt x="14" y="208"/>
                      <a:pt x="17" y="207"/>
                      <a:pt x="19" y="207"/>
                    </a:cubicBezTo>
                    <a:cubicBezTo>
                      <a:pt x="22" y="206"/>
                      <a:pt x="25" y="208"/>
                      <a:pt x="27" y="211"/>
                    </a:cubicBezTo>
                    <a:cubicBezTo>
                      <a:pt x="29" y="212"/>
                      <a:pt x="30" y="215"/>
                      <a:pt x="30" y="217"/>
                    </a:cubicBezTo>
                    <a:cubicBezTo>
                      <a:pt x="31" y="222"/>
                      <a:pt x="34" y="224"/>
                      <a:pt x="38" y="225"/>
                    </a:cubicBezTo>
                    <a:cubicBezTo>
                      <a:pt x="41" y="226"/>
                      <a:pt x="44" y="227"/>
                      <a:pt x="46" y="228"/>
                    </a:cubicBezTo>
                    <a:cubicBezTo>
                      <a:pt x="49" y="229"/>
                      <a:pt x="51" y="230"/>
                      <a:pt x="54" y="229"/>
                    </a:cubicBezTo>
                    <a:cubicBezTo>
                      <a:pt x="56" y="229"/>
                      <a:pt x="58" y="229"/>
                      <a:pt x="61" y="229"/>
                    </a:cubicBezTo>
                    <a:cubicBezTo>
                      <a:pt x="61" y="229"/>
                      <a:pt x="61" y="230"/>
                      <a:pt x="61" y="230"/>
                    </a:cubicBezTo>
                    <a:cubicBezTo>
                      <a:pt x="64" y="230"/>
                      <a:pt x="67" y="230"/>
                      <a:pt x="71" y="230"/>
                    </a:cubicBezTo>
                    <a:cubicBezTo>
                      <a:pt x="71" y="230"/>
                      <a:pt x="73" y="229"/>
                      <a:pt x="73" y="228"/>
                    </a:cubicBezTo>
                    <a:cubicBezTo>
                      <a:pt x="74" y="226"/>
                      <a:pt x="74" y="225"/>
                      <a:pt x="74" y="223"/>
                    </a:cubicBezTo>
                    <a:cubicBezTo>
                      <a:pt x="75" y="221"/>
                      <a:pt x="74" y="219"/>
                      <a:pt x="72" y="217"/>
                    </a:cubicBezTo>
                    <a:cubicBezTo>
                      <a:pt x="69" y="215"/>
                      <a:pt x="66" y="213"/>
                      <a:pt x="62" y="211"/>
                    </a:cubicBezTo>
                    <a:cubicBezTo>
                      <a:pt x="53" y="205"/>
                      <a:pt x="48" y="197"/>
                      <a:pt x="44" y="187"/>
                    </a:cubicBezTo>
                    <a:cubicBezTo>
                      <a:pt x="43" y="182"/>
                      <a:pt x="42" y="177"/>
                      <a:pt x="41" y="172"/>
                    </a:cubicBezTo>
                    <a:cubicBezTo>
                      <a:pt x="39" y="165"/>
                      <a:pt x="41" y="158"/>
                      <a:pt x="41" y="151"/>
                    </a:cubicBezTo>
                    <a:cubicBezTo>
                      <a:pt x="41" y="147"/>
                      <a:pt x="43" y="145"/>
                      <a:pt x="45" y="142"/>
                    </a:cubicBezTo>
                    <a:cubicBezTo>
                      <a:pt x="46" y="140"/>
                      <a:pt x="47" y="138"/>
                      <a:pt x="47" y="136"/>
                    </a:cubicBezTo>
                    <a:cubicBezTo>
                      <a:pt x="49" y="127"/>
                      <a:pt x="50" y="117"/>
                      <a:pt x="51" y="108"/>
                    </a:cubicBezTo>
                    <a:cubicBezTo>
                      <a:pt x="51" y="104"/>
                      <a:pt x="53" y="100"/>
                      <a:pt x="56" y="98"/>
                    </a:cubicBezTo>
                    <a:cubicBezTo>
                      <a:pt x="61" y="95"/>
                      <a:pt x="64" y="91"/>
                      <a:pt x="66" y="86"/>
                    </a:cubicBezTo>
                    <a:cubicBezTo>
                      <a:pt x="69" y="79"/>
                      <a:pt x="73" y="73"/>
                      <a:pt x="77" y="67"/>
                    </a:cubicBezTo>
                    <a:cubicBezTo>
                      <a:pt x="80" y="62"/>
                      <a:pt x="85" y="57"/>
                      <a:pt x="90" y="52"/>
                    </a:cubicBezTo>
                    <a:cubicBezTo>
                      <a:pt x="95" y="47"/>
                      <a:pt x="101" y="42"/>
                      <a:pt x="108" y="38"/>
                    </a:cubicBezTo>
                    <a:cubicBezTo>
                      <a:pt x="111" y="37"/>
                      <a:pt x="113" y="34"/>
                      <a:pt x="116" y="32"/>
                    </a:cubicBezTo>
                    <a:cubicBezTo>
                      <a:pt x="122" y="28"/>
                      <a:pt x="123" y="23"/>
                      <a:pt x="121" y="17"/>
                    </a:cubicBezTo>
                    <a:cubicBezTo>
                      <a:pt x="120" y="15"/>
                      <a:pt x="120" y="14"/>
                      <a:pt x="120" y="12"/>
                    </a:cubicBezTo>
                    <a:cubicBezTo>
                      <a:pt x="119" y="10"/>
                      <a:pt x="118" y="8"/>
                      <a:pt x="116" y="7"/>
                    </a:cubicBezTo>
                    <a:cubicBezTo>
                      <a:pt x="115" y="6"/>
                      <a:pt x="113" y="5"/>
                      <a:pt x="112" y="4"/>
                    </a:cubicBezTo>
                    <a:cubicBezTo>
                      <a:pt x="108" y="0"/>
                      <a:pt x="104" y="1"/>
                      <a:pt x="100" y="3"/>
                    </a:cubicBezTo>
                    <a:cubicBezTo>
                      <a:pt x="94" y="6"/>
                      <a:pt x="89" y="10"/>
                      <a:pt x="88" y="17"/>
                    </a:cubicBezTo>
                    <a:cubicBezTo>
                      <a:pt x="87" y="22"/>
                      <a:pt x="84" y="25"/>
                      <a:pt x="80" y="28"/>
                    </a:cubicBezTo>
                    <a:cubicBezTo>
                      <a:pt x="75" y="31"/>
                      <a:pt x="70" y="34"/>
                      <a:pt x="63" y="34"/>
                    </a:cubicBezTo>
                    <a:cubicBezTo>
                      <a:pt x="53" y="34"/>
                      <a:pt x="47" y="40"/>
                      <a:pt x="42" y="48"/>
                    </a:cubicBezTo>
                    <a:cubicBezTo>
                      <a:pt x="42" y="48"/>
                      <a:pt x="41" y="49"/>
                      <a:pt x="41" y="49"/>
                    </a:cubicBezTo>
                    <a:cubicBezTo>
                      <a:pt x="40" y="52"/>
                      <a:pt x="38" y="53"/>
                      <a:pt x="35" y="54"/>
                    </a:cubicBezTo>
                    <a:cubicBezTo>
                      <a:pt x="33" y="55"/>
                      <a:pt x="31" y="56"/>
                      <a:pt x="31" y="59"/>
                    </a:cubicBezTo>
                    <a:cubicBezTo>
                      <a:pt x="30" y="61"/>
                      <a:pt x="30" y="64"/>
                      <a:pt x="28" y="66"/>
                    </a:cubicBezTo>
                    <a:cubicBezTo>
                      <a:pt x="27" y="69"/>
                      <a:pt x="26" y="71"/>
                      <a:pt x="27" y="74"/>
                    </a:cubicBezTo>
                    <a:cubicBezTo>
                      <a:pt x="27" y="75"/>
                      <a:pt x="26" y="76"/>
                      <a:pt x="26" y="77"/>
                    </a:cubicBezTo>
                    <a:cubicBezTo>
                      <a:pt x="25" y="77"/>
                      <a:pt x="25" y="77"/>
                      <a:pt x="24" y="78"/>
                    </a:cubicBezTo>
                    <a:cubicBezTo>
                      <a:pt x="21" y="78"/>
                      <a:pt x="20" y="81"/>
                      <a:pt x="18" y="83"/>
                    </a:cubicBezTo>
                    <a:cubicBezTo>
                      <a:pt x="17" y="85"/>
                      <a:pt x="15" y="85"/>
                      <a:pt x="13" y="85"/>
                    </a:cubicBezTo>
                    <a:cubicBezTo>
                      <a:pt x="11" y="86"/>
                      <a:pt x="10" y="88"/>
                      <a:pt x="11" y="89"/>
                    </a:cubicBezTo>
                    <a:cubicBezTo>
                      <a:pt x="13" y="93"/>
                      <a:pt x="16" y="96"/>
                      <a:pt x="16" y="99"/>
                    </a:cubicBezTo>
                    <a:cubicBezTo>
                      <a:pt x="17" y="103"/>
                      <a:pt x="15" y="108"/>
                      <a:pt x="15" y="112"/>
                    </a:cubicBezTo>
                    <a:cubicBezTo>
                      <a:pt x="15" y="115"/>
                      <a:pt x="15" y="118"/>
                      <a:pt x="13" y="120"/>
                    </a:cubicBezTo>
                    <a:cubicBezTo>
                      <a:pt x="11" y="123"/>
                      <a:pt x="10" y="127"/>
                      <a:pt x="8" y="130"/>
                    </a:cubicBezTo>
                    <a:cubicBezTo>
                      <a:pt x="6" y="132"/>
                      <a:pt x="7" y="135"/>
                      <a:pt x="9" y="137"/>
                    </a:cubicBezTo>
                    <a:cubicBezTo>
                      <a:pt x="13" y="142"/>
                      <a:pt x="14" y="144"/>
                      <a:pt x="11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7" name="Freeform 34">
                <a:extLst>
                  <a:ext uri="{FF2B5EF4-FFF2-40B4-BE49-F238E27FC236}">
                    <a16:creationId xmlns:a16="http://schemas.microsoft.com/office/drawing/2014/main" id="{5DBCFD46-8B2E-44BF-8DD1-EE9AAA50BB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5" y="1803"/>
                <a:ext cx="242" cy="359"/>
              </a:xfrm>
              <a:custGeom>
                <a:avLst/>
                <a:gdLst>
                  <a:gd name="T0" fmla="*/ 26 w 141"/>
                  <a:gd name="T1" fmla="*/ 206 h 209"/>
                  <a:gd name="T2" fmla="*/ 32 w 141"/>
                  <a:gd name="T3" fmla="*/ 173 h 209"/>
                  <a:gd name="T4" fmla="*/ 21 w 141"/>
                  <a:gd name="T5" fmla="*/ 158 h 209"/>
                  <a:gd name="T6" fmla="*/ 24 w 141"/>
                  <a:gd name="T7" fmla="*/ 155 h 209"/>
                  <a:gd name="T8" fmla="*/ 36 w 141"/>
                  <a:gd name="T9" fmla="*/ 149 h 209"/>
                  <a:gd name="T10" fmla="*/ 51 w 141"/>
                  <a:gd name="T11" fmla="*/ 148 h 209"/>
                  <a:gd name="T12" fmla="*/ 51 w 141"/>
                  <a:gd name="T13" fmla="*/ 148 h 209"/>
                  <a:gd name="T14" fmla="*/ 43 w 141"/>
                  <a:gd name="T15" fmla="*/ 153 h 209"/>
                  <a:gd name="T16" fmla="*/ 35 w 141"/>
                  <a:gd name="T17" fmla="*/ 162 h 209"/>
                  <a:gd name="T18" fmla="*/ 39 w 141"/>
                  <a:gd name="T19" fmla="*/ 171 h 209"/>
                  <a:gd name="T20" fmla="*/ 50 w 141"/>
                  <a:gd name="T21" fmla="*/ 163 h 209"/>
                  <a:gd name="T22" fmla="*/ 60 w 141"/>
                  <a:gd name="T23" fmla="*/ 163 h 209"/>
                  <a:gd name="T24" fmla="*/ 59 w 141"/>
                  <a:gd name="T25" fmla="*/ 145 h 209"/>
                  <a:gd name="T26" fmla="*/ 64 w 141"/>
                  <a:gd name="T27" fmla="*/ 138 h 209"/>
                  <a:gd name="T28" fmla="*/ 66 w 141"/>
                  <a:gd name="T29" fmla="*/ 141 h 209"/>
                  <a:gd name="T30" fmla="*/ 70 w 141"/>
                  <a:gd name="T31" fmla="*/ 154 h 209"/>
                  <a:gd name="T32" fmla="*/ 82 w 141"/>
                  <a:gd name="T33" fmla="*/ 158 h 209"/>
                  <a:gd name="T34" fmla="*/ 95 w 141"/>
                  <a:gd name="T35" fmla="*/ 138 h 209"/>
                  <a:gd name="T36" fmla="*/ 112 w 141"/>
                  <a:gd name="T37" fmla="*/ 133 h 209"/>
                  <a:gd name="T38" fmla="*/ 119 w 141"/>
                  <a:gd name="T39" fmla="*/ 133 h 209"/>
                  <a:gd name="T40" fmla="*/ 125 w 141"/>
                  <a:gd name="T41" fmla="*/ 122 h 209"/>
                  <a:gd name="T42" fmla="*/ 127 w 141"/>
                  <a:gd name="T43" fmla="*/ 127 h 209"/>
                  <a:gd name="T44" fmla="*/ 138 w 141"/>
                  <a:gd name="T45" fmla="*/ 112 h 209"/>
                  <a:gd name="T46" fmla="*/ 131 w 141"/>
                  <a:gd name="T47" fmla="*/ 72 h 209"/>
                  <a:gd name="T48" fmla="*/ 136 w 141"/>
                  <a:gd name="T49" fmla="*/ 57 h 209"/>
                  <a:gd name="T50" fmla="*/ 130 w 141"/>
                  <a:gd name="T51" fmla="*/ 26 h 209"/>
                  <a:gd name="T52" fmla="*/ 110 w 141"/>
                  <a:gd name="T53" fmla="*/ 1 h 209"/>
                  <a:gd name="T54" fmla="*/ 105 w 141"/>
                  <a:gd name="T55" fmla="*/ 36 h 209"/>
                  <a:gd name="T56" fmla="*/ 101 w 141"/>
                  <a:gd name="T57" fmla="*/ 75 h 209"/>
                  <a:gd name="T58" fmla="*/ 86 w 141"/>
                  <a:gd name="T59" fmla="*/ 94 h 209"/>
                  <a:gd name="T60" fmla="*/ 82 w 141"/>
                  <a:gd name="T61" fmla="*/ 88 h 209"/>
                  <a:gd name="T62" fmla="*/ 75 w 141"/>
                  <a:gd name="T63" fmla="*/ 88 h 209"/>
                  <a:gd name="T64" fmla="*/ 75 w 141"/>
                  <a:gd name="T65" fmla="*/ 101 h 209"/>
                  <a:gd name="T66" fmla="*/ 67 w 141"/>
                  <a:gd name="T67" fmla="*/ 120 h 209"/>
                  <a:gd name="T68" fmla="*/ 38 w 141"/>
                  <a:gd name="T69" fmla="*/ 124 h 209"/>
                  <a:gd name="T70" fmla="*/ 14 w 141"/>
                  <a:gd name="T71" fmla="*/ 148 h 209"/>
                  <a:gd name="T72" fmla="*/ 11 w 141"/>
                  <a:gd name="T73" fmla="*/ 157 h 209"/>
                  <a:gd name="T74" fmla="*/ 1 w 141"/>
                  <a:gd name="T75" fmla="*/ 173 h 209"/>
                  <a:gd name="T76" fmla="*/ 4 w 141"/>
                  <a:gd name="T77" fmla="*/ 180 h 209"/>
                  <a:gd name="T78" fmla="*/ 5 w 141"/>
                  <a:gd name="T79" fmla="*/ 180 h 209"/>
                  <a:gd name="T80" fmla="*/ 10 w 141"/>
                  <a:gd name="T81" fmla="*/ 182 h 209"/>
                  <a:gd name="T82" fmla="*/ 8 w 141"/>
                  <a:gd name="T83" fmla="*/ 187 h 209"/>
                  <a:gd name="T84" fmla="*/ 8 w 141"/>
                  <a:gd name="T85" fmla="*/ 187 h 209"/>
                  <a:gd name="T86" fmla="*/ 24 w 141"/>
                  <a:gd name="T87" fmla="*/ 207 h 209"/>
                  <a:gd name="T88" fmla="*/ 111 w 141"/>
                  <a:gd name="T89" fmla="*/ 8 h 209"/>
                  <a:gd name="T90" fmla="*/ 110 w 141"/>
                  <a:gd name="T91" fmla="*/ 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1" h="209">
                    <a:moveTo>
                      <a:pt x="24" y="207"/>
                    </a:moveTo>
                    <a:cubicBezTo>
                      <a:pt x="25" y="207"/>
                      <a:pt x="25" y="207"/>
                      <a:pt x="26" y="206"/>
                    </a:cubicBezTo>
                    <a:cubicBezTo>
                      <a:pt x="27" y="204"/>
                      <a:pt x="29" y="202"/>
                      <a:pt x="30" y="199"/>
                    </a:cubicBezTo>
                    <a:cubicBezTo>
                      <a:pt x="31" y="191"/>
                      <a:pt x="31" y="182"/>
                      <a:pt x="32" y="173"/>
                    </a:cubicBezTo>
                    <a:cubicBezTo>
                      <a:pt x="30" y="168"/>
                      <a:pt x="29" y="160"/>
                      <a:pt x="21" y="159"/>
                    </a:cubicBezTo>
                    <a:cubicBezTo>
                      <a:pt x="21" y="159"/>
                      <a:pt x="20" y="158"/>
                      <a:pt x="21" y="158"/>
                    </a:cubicBezTo>
                    <a:cubicBezTo>
                      <a:pt x="21" y="157"/>
                      <a:pt x="21" y="156"/>
                      <a:pt x="21" y="156"/>
                    </a:cubicBezTo>
                    <a:cubicBezTo>
                      <a:pt x="22" y="156"/>
                      <a:pt x="23" y="155"/>
                      <a:pt x="24" y="155"/>
                    </a:cubicBezTo>
                    <a:cubicBezTo>
                      <a:pt x="28" y="155"/>
                      <a:pt x="31" y="155"/>
                      <a:pt x="32" y="151"/>
                    </a:cubicBezTo>
                    <a:cubicBezTo>
                      <a:pt x="33" y="150"/>
                      <a:pt x="35" y="149"/>
                      <a:pt x="36" y="149"/>
                    </a:cubicBezTo>
                    <a:cubicBezTo>
                      <a:pt x="41" y="148"/>
                      <a:pt x="46" y="147"/>
                      <a:pt x="51" y="148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7"/>
                      <a:pt x="51" y="147"/>
                      <a:pt x="51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49" y="151"/>
                      <a:pt x="47" y="153"/>
                      <a:pt x="43" y="153"/>
                    </a:cubicBezTo>
                    <a:cubicBezTo>
                      <a:pt x="42" y="153"/>
                      <a:pt x="41" y="153"/>
                      <a:pt x="40" y="153"/>
                    </a:cubicBezTo>
                    <a:cubicBezTo>
                      <a:pt x="37" y="154"/>
                      <a:pt x="34" y="159"/>
                      <a:pt x="35" y="162"/>
                    </a:cubicBezTo>
                    <a:cubicBezTo>
                      <a:pt x="36" y="165"/>
                      <a:pt x="37" y="168"/>
                      <a:pt x="38" y="170"/>
                    </a:cubicBezTo>
                    <a:cubicBezTo>
                      <a:pt x="38" y="170"/>
                      <a:pt x="39" y="171"/>
                      <a:pt x="39" y="171"/>
                    </a:cubicBezTo>
                    <a:cubicBezTo>
                      <a:pt x="41" y="174"/>
                      <a:pt x="46" y="174"/>
                      <a:pt x="47" y="170"/>
                    </a:cubicBezTo>
                    <a:cubicBezTo>
                      <a:pt x="48" y="167"/>
                      <a:pt x="48" y="165"/>
                      <a:pt x="50" y="163"/>
                    </a:cubicBezTo>
                    <a:cubicBezTo>
                      <a:pt x="53" y="161"/>
                      <a:pt x="56" y="162"/>
                      <a:pt x="58" y="163"/>
                    </a:cubicBezTo>
                    <a:cubicBezTo>
                      <a:pt x="59" y="163"/>
                      <a:pt x="59" y="163"/>
                      <a:pt x="60" y="163"/>
                    </a:cubicBezTo>
                    <a:cubicBezTo>
                      <a:pt x="63" y="162"/>
                      <a:pt x="66" y="154"/>
                      <a:pt x="64" y="151"/>
                    </a:cubicBezTo>
                    <a:cubicBezTo>
                      <a:pt x="62" y="149"/>
                      <a:pt x="60" y="147"/>
                      <a:pt x="59" y="145"/>
                    </a:cubicBezTo>
                    <a:cubicBezTo>
                      <a:pt x="58" y="143"/>
                      <a:pt x="59" y="142"/>
                      <a:pt x="60" y="140"/>
                    </a:cubicBezTo>
                    <a:cubicBezTo>
                      <a:pt x="61" y="139"/>
                      <a:pt x="63" y="139"/>
                      <a:pt x="64" y="138"/>
                    </a:cubicBezTo>
                    <a:cubicBezTo>
                      <a:pt x="65" y="138"/>
                      <a:pt x="65" y="138"/>
                      <a:pt x="66" y="139"/>
                    </a:cubicBezTo>
                    <a:cubicBezTo>
                      <a:pt x="67" y="139"/>
                      <a:pt x="67" y="140"/>
                      <a:pt x="66" y="141"/>
                    </a:cubicBezTo>
                    <a:cubicBezTo>
                      <a:pt x="65" y="143"/>
                      <a:pt x="64" y="144"/>
                      <a:pt x="65" y="146"/>
                    </a:cubicBezTo>
                    <a:cubicBezTo>
                      <a:pt x="66" y="149"/>
                      <a:pt x="68" y="152"/>
                      <a:pt x="70" y="154"/>
                    </a:cubicBezTo>
                    <a:cubicBezTo>
                      <a:pt x="71" y="156"/>
                      <a:pt x="74" y="158"/>
                      <a:pt x="76" y="160"/>
                    </a:cubicBezTo>
                    <a:cubicBezTo>
                      <a:pt x="77" y="161"/>
                      <a:pt x="81" y="160"/>
                      <a:pt x="82" y="158"/>
                    </a:cubicBezTo>
                    <a:cubicBezTo>
                      <a:pt x="85" y="153"/>
                      <a:pt x="88" y="147"/>
                      <a:pt x="92" y="141"/>
                    </a:cubicBezTo>
                    <a:cubicBezTo>
                      <a:pt x="92" y="140"/>
                      <a:pt x="94" y="139"/>
                      <a:pt x="95" y="138"/>
                    </a:cubicBezTo>
                    <a:cubicBezTo>
                      <a:pt x="98" y="138"/>
                      <a:pt x="101" y="138"/>
                      <a:pt x="103" y="138"/>
                    </a:cubicBezTo>
                    <a:cubicBezTo>
                      <a:pt x="107" y="138"/>
                      <a:pt x="109" y="135"/>
                      <a:pt x="112" y="133"/>
                    </a:cubicBezTo>
                    <a:cubicBezTo>
                      <a:pt x="112" y="133"/>
                      <a:pt x="114" y="134"/>
                      <a:pt x="115" y="134"/>
                    </a:cubicBezTo>
                    <a:cubicBezTo>
                      <a:pt x="117" y="135"/>
                      <a:pt x="119" y="134"/>
                      <a:pt x="119" y="133"/>
                    </a:cubicBezTo>
                    <a:cubicBezTo>
                      <a:pt x="120" y="129"/>
                      <a:pt x="120" y="125"/>
                      <a:pt x="124" y="123"/>
                    </a:cubicBezTo>
                    <a:cubicBezTo>
                      <a:pt x="124" y="122"/>
                      <a:pt x="124" y="122"/>
                      <a:pt x="125" y="122"/>
                    </a:cubicBezTo>
                    <a:cubicBezTo>
                      <a:pt x="125" y="122"/>
                      <a:pt x="125" y="122"/>
                      <a:pt x="126" y="123"/>
                    </a:cubicBezTo>
                    <a:cubicBezTo>
                      <a:pt x="126" y="124"/>
                      <a:pt x="126" y="126"/>
                      <a:pt x="127" y="127"/>
                    </a:cubicBezTo>
                    <a:cubicBezTo>
                      <a:pt x="127" y="129"/>
                      <a:pt x="129" y="130"/>
                      <a:pt x="131" y="129"/>
                    </a:cubicBezTo>
                    <a:cubicBezTo>
                      <a:pt x="137" y="126"/>
                      <a:pt x="141" y="118"/>
                      <a:pt x="138" y="112"/>
                    </a:cubicBezTo>
                    <a:cubicBezTo>
                      <a:pt x="135" y="107"/>
                      <a:pt x="134" y="101"/>
                      <a:pt x="134" y="96"/>
                    </a:cubicBezTo>
                    <a:cubicBezTo>
                      <a:pt x="135" y="87"/>
                      <a:pt x="134" y="79"/>
                      <a:pt x="131" y="72"/>
                    </a:cubicBezTo>
                    <a:cubicBezTo>
                      <a:pt x="130" y="69"/>
                      <a:pt x="131" y="66"/>
                      <a:pt x="133" y="64"/>
                    </a:cubicBezTo>
                    <a:cubicBezTo>
                      <a:pt x="135" y="62"/>
                      <a:pt x="137" y="60"/>
                      <a:pt x="136" y="57"/>
                    </a:cubicBezTo>
                    <a:cubicBezTo>
                      <a:pt x="136" y="55"/>
                      <a:pt x="136" y="52"/>
                      <a:pt x="136" y="49"/>
                    </a:cubicBezTo>
                    <a:cubicBezTo>
                      <a:pt x="136" y="41"/>
                      <a:pt x="134" y="33"/>
                      <a:pt x="130" y="26"/>
                    </a:cubicBezTo>
                    <a:cubicBezTo>
                      <a:pt x="125" y="18"/>
                      <a:pt x="118" y="11"/>
                      <a:pt x="115" y="2"/>
                    </a:cubicBezTo>
                    <a:cubicBezTo>
                      <a:pt x="115" y="0"/>
                      <a:pt x="111" y="0"/>
                      <a:pt x="110" y="1"/>
                    </a:cubicBezTo>
                    <a:cubicBezTo>
                      <a:pt x="103" y="8"/>
                      <a:pt x="99" y="15"/>
                      <a:pt x="102" y="25"/>
                    </a:cubicBezTo>
                    <a:cubicBezTo>
                      <a:pt x="102" y="29"/>
                      <a:pt x="100" y="33"/>
                      <a:pt x="105" y="36"/>
                    </a:cubicBezTo>
                    <a:cubicBezTo>
                      <a:pt x="106" y="37"/>
                      <a:pt x="106" y="38"/>
                      <a:pt x="106" y="39"/>
                    </a:cubicBezTo>
                    <a:cubicBezTo>
                      <a:pt x="107" y="51"/>
                      <a:pt x="109" y="64"/>
                      <a:pt x="101" y="75"/>
                    </a:cubicBezTo>
                    <a:cubicBezTo>
                      <a:pt x="100" y="76"/>
                      <a:pt x="100" y="79"/>
                      <a:pt x="100" y="81"/>
                    </a:cubicBezTo>
                    <a:cubicBezTo>
                      <a:pt x="98" y="88"/>
                      <a:pt x="93" y="92"/>
                      <a:pt x="86" y="94"/>
                    </a:cubicBezTo>
                    <a:cubicBezTo>
                      <a:pt x="85" y="94"/>
                      <a:pt x="82" y="93"/>
                      <a:pt x="82" y="91"/>
                    </a:cubicBezTo>
                    <a:cubicBezTo>
                      <a:pt x="82" y="90"/>
                      <a:pt x="82" y="89"/>
                      <a:pt x="82" y="88"/>
                    </a:cubicBezTo>
                    <a:cubicBezTo>
                      <a:pt x="81" y="86"/>
                      <a:pt x="80" y="84"/>
                      <a:pt x="79" y="85"/>
                    </a:cubicBezTo>
                    <a:cubicBezTo>
                      <a:pt x="78" y="86"/>
                      <a:pt x="76" y="86"/>
                      <a:pt x="75" y="88"/>
                    </a:cubicBezTo>
                    <a:cubicBezTo>
                      <a:pt x="74" y="90"/>
                      <a:pt x="75" y="92"/>
                      <a:pt x="75" y="94"/>
                    </a:cubicBezTo>
                    <a:cubicBezTo>
                      <a:pt x="75" y="96"/>
                      <a:pt x="76" y="99"/>
                      <a:pt x="75" y="101"/>
                    </a:cubicBezTo>
                    <a:cubicBezTo>
                      <a:pt x="72" y="106"/>
                      <a:pt x="71" y="112"/>
                      <a:pt x="70" y="118"/>
                    </a:cubicBezTo>
                    <a:cubicBezTo>
                      <a:pt x="69" y="119"/>
                      <a:pt x="68" y="120"/>
                      <a:pt x="67" y="120"/>
                    </a:cubicBezTo>
                    <a:cubicBezTo>
                      <a:pt x="63" y="119"/>
                      <a:pt x="58" y="119"/>
                      <a:pt x="54" y="120"/>
                    </a:cubicBezTo>
                    <a:cubicBezTo>
                      <a:pt x="49" y="122"/>
                      <a:pt x="44" y="123"/>
                      <a:pt x="38" y="124"/>
                    </a:cubicBezTo>
                    <a:cubicBezTo>
                      <a:pt x="35" y="124"/>
                      <a:pt x="33" y="126"/>
                      <a:pt x="31" y="128"/>
                    </a:cubicBezTo>
                    <a:cubicBezTo>
                      <a:pt x="26" y="135"/>
                      <a:pt x="20" y="142"/>
                      <a:pt x="14" y="148"/>
                    </a:cubicBezTo>
                    <a:cubicBezTo>
                      <a:pt x="13" y="149"/>
                      <a:pt x="13" y="151"/>
                      <a:pt x="12" y="152"/>
                    </a:cubicBezTo>
                    <a:cubicBezTo>
                      <a:pt x="12" y="154"/>
                      <a:pt x="12" y="156"/>
                      <a:pt x="11" y="157"/>
                    </a:cubicBezTo>
                    <a:cubicBezTo>
                      <a:pt x="8" y="160"/>
                      <a:pt x="6" y="162"/>
                      <a:pt x="3" y="165"/>
                    </a:cubicBezTo>
                    <a:cubicBezTo>
                      <a:pt x="1" y="167"/>
                      <a:pt x="0" y="170"/>
                      <a:pt x="1" y="173"/>
                    </a:cubicBezTo>
                    <a:cubicBezTo>
                      <a:pt x="1" y="176"/>
                      <a:pt x="2" y="178"/>
                      <a:pt x="4" y="180"/>
                    </a:cubicBezTo>
                    <a:cubicBezTo>
                      <a:pt x="4" y="180"/>
                      <a:pt x="4" y="180"/>
                      <a:pt x="4" y="180"/>
                    </a:cubicBezTo>
                    <a:cubicBezTo>
                      <a:pt x="4" y="180"/>
                      <a:pt x="4" y="181"/>
                      <a:pt x="5" y="181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79"/>
                    </a:cubicBezTo>
                    <a:cubicBezTo>
                      <a:pt x="8" y="179"/>
                      <a:pt x="10" y="180"/>
                      <a:pt x="10" y="182"/>
                    </a:cubicBezTo>
                    <a:cubicBezTo>
                      <a:pt x="10" y="184"/>
                      <a:pt x="9" y="185"/>
                      <a:pt x="8" y="187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10" y="193"/>
                      <a:pt x="12" y="198"/>
                      <a:pt x="14" y="204"/>
                    </a:cubicBezTo>
                    <a:cubicBezTo>
                      <a:pt x="15" y="207"/>
                      <a:pt x="22" y="209"/>
                      <a:pt x="24" y="207"/>
                    </a:cubicBezTo>
                    <a:close/>
                    <a:moveTo>
                      <a:pt x="110" y="8"/>
                    </a:moveTo>
                    <a:cubicBezTo>
                      <a:pt x="111" y="8"/>
                      <a:pt x="111" y="8"/>
                      <a:pt x="111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0" y="9"/>
                      <a:pt x="110" y="9"/>
                      <a:pt x="110" y="9"/>
                    </a:cubicBezTo>
                    <a:lnTo>
                      <a:pt x="1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8" name="Freeform 35">
                <a:extLst>
                  <a:ext uri="{FF2B5EF4-FFF2-40B4-BE49-F238E27FC236}">
                    <a16:creationId xmlns:a16="http://schemas.microsoft.com/office/drawing/2014/main" id="{57BFC411-DB49-49D0-9C1E-1FCF3758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75"/>
                <a:ext cx="158" cy="255"/>
              </a:xfrm>
              <a:custGeom>
                <a:avLst/>
                <a:gdLst>
                  <a:gd name="T0" fmla="*/ 16 w 92"/>
                  <a:gd name="T1" fmla="*/ 146 h 149"/>
                  <a:gd name="T2" fmla="*/ 33 w 92"/>
                  <a:gd name="T3" fmla="*/ 147 h 149"/>
                  <a:gd name="T4" fmla="*/ 38 w 92"/>
                  <a:gd name="T5" fmla="*/ 143 h 149"/>
                  <a:gd name="T6" fmla="*/ 38 w 92"/>
                  <a:gd name="T7" fmla="*/ 143 h 149"/>
                  <a:gd name="T8" fmla="*/ 58 w 92"/>
                  <a:gd name="T9" fmla="*/ 130 h 149"/>
                  <a:gd name="T10" fmla="*/ 68 w 92"/>
                  <a:gd name="T11" fmla="*/ 121 h 149"/>
                  <a:gd name="T12" fmla="*/ 68 w 92"/>
                  <a:gd name="T13" fmla="*/ 120 h 149"/>
                  <a:gd name="T14" fmla="*/ 68 w 92"/>
                  <a:gd name="T15" fmla="*/ 120 h 149"/>
                  <a:gd name="T16" fmla="*/ 74 w 92"/>
                  <a:gd name="T17" fmla="*/ 126 h 149"/>
                  <a:gd name="T18" fmla="*/ 88 w 92"/>
                  <a:gd name="T19" fmla="*/ 108 h 149"/>
                  <a:gd name="T20" fmla="*/ 83 w 92"/>
                  <a:gd name="T21" fmla="*/ 89 h 149"/>
                  <a:gd name="T22" fmla="*/ 90 w 92"/>
                  <a:gd name="T23" fmla="*/ 77 h 149"/>
                  <a:gd name="T24" fmla="*/ 92 w 92"/>
                  <a:gd name="T25" fmla="*/ 58 h 149"/>
                  <a:gd name="T26" fmla="*/ 77 w 92"/>
                  <a:gd name="T27" fmla="*/ 46 h 149"/>
                  <a:gd name="T28" fmla="*/ 76 w 92"/>
                  <a:gd name="T29" fmla="*/ 29 h 149"/>
                  <a:gd name="T30" fmla="*/ 71 w 92"/>
                  <a:gd name="T31" fmla="*/ 3 h 149"/>
                  <a:gd name="T32" fmla="*/ 56 w 92"/>
                  <a:gd name="T33" fmla="*/ 5 h 149"/>
                  <a:gd name="T34" fmla="*/ 65 w 92"/>
                  <a:gd name="T35" fmla="*/ 11 h 149"/>
                  <a:gd name="T36" fmla="*/ 64 w 92"/>
                  <a:gd name="T37" fmla="*/ 15 h 149"/>
                  <a:gd name="T38" fmla="*/ 48 w 92"/>
                  <a:gd name="T39" fmla="*/ 18 h 149"/>
                  <a:gd name="T40" fmla="*/ 45 w 92"/>
                  <a:gd name="T41" fmla="*/ 32 h 149"/>
                  <a:gd name="T42" fmla="*/ 43 w 92"/>
                  <a:gd name="T43" fmla="*/ 34 h 149"/>
                  <a:gd name="T44" fmla="*/ 26 w 92"/>
                  <a:gd name="T45" fmla="*/ 36 h 149"/>
                  <a:gd name="T46" fmla="*/ 26 w 92"/>
                  <a:gd name="T47" fmla="*/ 49 h 149"/>
                  <a:gd name="T48" fmla="*/ 31 w 92"/>
                  <a:gd name="T49" fmla="*/ 57 h 149"/>
                  <a:gd name="T50" fmla="*/ 34 w 92"/>
                  <a:gd name="T51" fmla="*/ 58 h 149"/>
                  <a:gd name="T52" fmla="*/ 30 w 92"/>
                  <a:gd name="T53" fmla="*/ 58 h 149"/>
                  <a:gd name="T54" fmla="*/ 22 w 92"/>
                  <a:gd name="T55" fmla="*/ 53 h 149"/>
                  <a:gd name="T56" fmla="*/ 6 w 92"/>
                  <a:gd name="T57" fmla="*/ 82 h 149"/>
                  <a:gd name="T58" fmla="*/ 18 w 92"/>
                  <a:gd name="T59" fmla="*/ 94 h 149"/>
                  <a:gd name="T60" fmla="*/ 23 w 92"/>
                  <a:gd name="T61" fmla="*/ 99 h 149"/>
                  <a:gd name="T62" fmla="*/ 18 w 92"/>
                  <a:gd name="T63" fmla="*/ 101 h 149"/>
                  <a:gd name="T64" fmla="*/ 1 w 92"/>
                  <a:gd name="T65" fmla="*/ 12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149">
                    <a:moveTo>
                      <a:pt x="10" y="143"/>
                    </a:moveTo>
                    <a:cubicBezTo>
                      <a:pt x="12" y="145"/>
                      <a:pt x="14" y="146"/>
                      <a:pt x="16" y="146"/>
                    </a:cubicBezTo>
                    <a:cubicBezTo>
                      <a:pt x="20" y="145"/>
                      <a:pt x="24" y="146"/>
                      <a:pt x="27" y="148"/>
                    </a:cubicBezTo>
                    <a:cubicBezTo>
                      <a:pt x="29" y="149"/>
                      <a:pt x="31" y="148"/>
                      <a:pt x="33" y="147"/>
                    </a:cubicBezTo>
                    <a:cubicBezTo>
                      <a:pt x="35" y="145"/>
                      <a:pt x="36" y="144"/>
                      <a:pt x="38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8" y="143"/>
                      <a:pt x="38" y="143"/>
                      <a:pt x="38" y="144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42" y="141"/>
                      <a:pt x="45" y="139"/>
                      <a:pt x="48" y="136"/>
                    </a:cubicBezTo>
                    <a:cubicBezTo>
                      <a:pt x="51" y="133"/>
                      <a:pt x="54" y="132"/>
                      <a:pt x="58" y="130"/>
                    </a:cubicBezTo>
                    <a:cubicBezTo>
                      <a:pt x="58" y="128"/>
                      <a:pt x="59" y="126"/>
                      <a:pt x="60" y="125"/>
                    </a:cubicBezTo>
                    <a:cubicBezTo>
                      <a:pt x="62" y="122"/>
                      <a:pt x="64" y="121"/>
                      <a:pt x="68" y="121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67" y="119"/>
                      <a:pt x="68" y="119"/>
                      <a:pt x="69" y="120"/>
                    </a:cubicBezTo>
                    <a:cubicBezTo>
                      <a:pt x="68" y="120"/>
                      <a:pt x="68" y="120"/>
                      <a:pt x="68" y="120"/>
                    </a:cubicBezTo>
                    <a:cubicBezTo>
                      <a:pt x="68" y="125"/>
                      <a:pt x="68" y="125"/>
                      <a:pt x="72" y="126"/>
                    </a:cubicBezTo>
                    <a:cubicBezTo>
                      <a:pt x="73" y="126"/>
                      <a:pt x="73" y="126"/>
                      <a:pt x="74" y="126"/>
                    </a:cubicBezTo>
                    <a:cubicBezTo>
                      <a:pt x="77" y="123"/>
                      <a:pt x="78" y="119"/>
                      <a:pt x="81" y="116"/>
                    </a:cubicBezTo>
                    <a:cubicBezTo>
                      <a:pt x="84" y="114"/>
                      <a:pt x="87" y="112"/>
                      <a:pt x="88" y="108"/>
                    </a:cubicBezTo>
                    <a:cubicBezTo>
                      <a:pt x="88" y="102"/>
                      <a:pt x="88" y="97"/>
                      <a:pt x="84" y="92"/>
                    </a:cubicBezTo>
                    <a:cubicBezTo>
                      <a:pt x="84" y="91"/>
                      <a:pt x="83" y="90"/>
                      <a:pt x="83" y="89"/>
                    </a:cubicBezTo>
                    <a:cubicBezTo>
                      <a:pt x="82" y="88"/>
                      <a:pt x="82" y="86"/>
                      <a:pt x="83" y="85"/>
                    </a:cubicBezTo>
                    <a:cubicBezTo>
                      <a:pt x="85" y="82"/>
                      <a:pt x="87" y="79"/>
                      <a:pt x="90" y="77"/>
                    </a:cubicBezTo>
                    <a:cubicBezTo>
                      <a:pt x="90" y="73"/>
                      <a:pt x="89" y="70"/>
                      <a:pt x="90" y="66"/>
                    </a:cubicBezTo>
                    <a:cubicBezTo>
                      <a:pt x="91" y="63"/>
                      <a:pt x="92" y="61"/>
                      <a:pt x="92" y="58"/>
                    </a:cubicBezTo>
                    <a:cubicBezTo>
                      <a:pt x="92" y="54"/>
                      <a:pt x="87" y="54"/>
                      <a:pt x="85" y="52"/>
                    </a:cubicBezTo>
                    <a:cubicBezTo>
                      <a:pt x="83" y="49"/>
                      <a:pt x="80" y="48"/>
                      <a:pt x="77" y="46"/>
                    </a:cubicBezTo>
                    <a:cubicBezTo>
                      <a:pt x="76" y="45"/>
                      <a:pt x="75" y="43"/>
                      <a:pt x="75" y="42"/>
                    </a:cubicBezTo>
                    <a:cubicBezTo>
                      <a:pt x="75" y="38"/>
                      <a:pt x="75" y="33"/>
                      <a:pt x="76" y="29"/>
                    </a:cubicBezTo>
                    <a:cubicBezTo>
                      <a:pt x="76" y="25"/>
                      <a:pt x="77" y="21"/>
                      <a:pt x="78" y="17"/>
                    </a:cubicBezTo>
                    <a:cubicBezTo>
                      <a:pt x="78" y="11"/>
                      <a:pt x="75" y="7"/>
                      <a:pt x="71" y="3"/>
                    </a:cubicBezTo>
                    <a:cubicBezTo>
                      <a:pt x="68" y="0"/>
                      <a:pt x="64" y="0"/>
                      <a:pt x="60" y="1"/>
                    </a:cubicBezTo>
                    <a:cubicBezTo>
                      <a:pt x="58" y="1"/>
                      <a:pt x="56" y="3"/>
                      <a:pt x="56" y="5"/>
                    </a:cubicBezTo>
                    <a:cubicBezTo>
                      <a:pt x="56" y="7"/>
                      <a:pt x="57" y="8"/>
                      <a:pt x="59" y="9"/>
                    </a:cubicBezTo>
                    <a:cubicBezTo>
                      <a:pt x="61" y="10"/>
                      <a:pt x="63" y="10"/>
                      <a:pt x="65" y="11"/>
                    </a:cubicBezTo>
                    <a:cubicBezTo>
                      <a:pt x="66" y="12"/>
                      <a:pt x="66" y="13"/>
                      <a:pt x="65" y="14"/>
                    </a:cubicBezTo>
                    <a:cubicBezTo>
                      <a:pt x="65" y="15"/>
                      <a:pt x="64" y="15"/>
                      <a:pt x="64" y="15"/>
                    </a:cubicBezTo>
                    <a:cubicBezTo>
                      <a:pt x="61" y="15"/>
                      <a:pt x="59" y="15"/>
                      <a:pt x="56" y="16"/>
                    </a:cubicBezTo>
                    <a:cubicBezTo>
                      <a:pt x="53" y="16"/>
                      <a:pt x="51" y="17"/>
                      <a:pt x="48" y="18"/>
                    </a:cubicBezTo>
                    <a:cubicBezTo>
                      <a:pt x="45" y="18"/>
                      <a:pt x="43" y="22"/>
                      <a:pt x="43" y="25"/>
                    </a:cubicBezTo>
                    <a:cubicBezTo>
                      <a:pt x="44" y="28"/>
                      <a:pt x="45" y="30"/>
                      <a:pt x="45" y="32"/>
                    </a:cubicBezTo>
                    <a:cubicBezTo>
                      <a:pt x="46" y="32"/>
                      <a:pt x="45" y="34"/>
                      <a:pt x="44" y="34"/>
                    </a:cubicBezTo>
                    <a:cubicBezTo>
                      <a:pt x="44" y="35"/>
                      <a:pt x="43" y="35"/>
                      <a:pt x="43" y="34"/>
                    </a:cubicBezTo>
                    <a:cubicBezTo>
                      <a:pt x="41" y="33"/>
                      <a:pt x="38" y="31"/>
                      <a:pt x="35" y="34"/>
                    </a:cubicBezTo>
                    <a:cubicBezTo>
                      <a:pt x="33" y="36"/>
                      <a:pt x="30" y="37"/>
                      <a:pt x="26" y="36"/>
                    </a:cubicBezTo>
                    <a:cubicBezTo>
                      <a:pt x="23" y="36"/>
                      <a:pt x="22" y="39"/>
                      <a:pt x="23" y="42"/>
                    </a:cubicBezTo>
                    <a:cubicBezTo>
                      <a:pt x="23" y="45"/>
                      <a:pt x="25" y="47"/>
                      <a:pt x="26" y="49"/>
                    </a:cubicBezTo>
                    <a:cubicBezTo>
                      <a:pt x="28" y="51"/>
                      <a:pt x="31" y="54"/>
                      <a:pt x="30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8"/>
                      <a:pt x="32" y="58"/>
                    </a:cubicBezTo>
                    <a:cubicBezTo>
                      <a:pt x="33" y="58"/>
                      <a:pt x="34" y="58"/>
                      <a:pt x="34" y="58"/>
                    </a:cubicBezTo>
                    <a:cubicBezTo>
                      <a:pt x="33" y="59"/>
                      <a:pt x="33" y="58"/>
                      <a:pt x="32" y="58"/>
                    </a:cubicBezTo>
                    <a:cubicBezTo>
                      <a:pt x="31" y="58"/>
                      <a:pt x="31" y="58"/>
                      <a:pt x="30" y="58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7" y="57"/>
                      <a:pt x="25" y="55"/>
                      <a:pt x="22" y="53"/>
                    </a:cubicBezTo>
                    <a:cubicBezTo>
                      <a:pt x="20" y="53"/>
                      <a:pt x="18" y="53"/>
                      <a:pt x="18" y="54"/>
                    </a:cubicBezTo>
                    <a:cubicBezTo>
                      <a:pt x="13" y="63"/>
                      <a:pt x="11" y="73"/>
                      <a:pt x="6" y="82"/>
                    </a:cubicBezTo>
                    <a:cubicBezTo>
                      <a:pt x="5" y="85"/>
                      <a:pt x="6" y="88"/>
                      <a:pt x="9" y="90"/>
                    </a:cubicBezTo>
                    <a:cubicBezTo>
                      <a:pt x="12" y="93"/>
                      <a:pt x="15" y="94"/>
                      <a:pt x="18" y="94"/>
                    </a:cubicBezTo>
                    <a:cubicBezTo>
                      <a:pt x="20" y="94"/>
                      <a:pt x="21" y="95"/>
                      <a:pt x="22" y="96"/>
                    </a:cubicBezTo>
                    <a:cubicBezTo>
                      <a:pt x="23" y="97"/>
                      <a:pt x="23" y="98"/>
                      <a:pt x="23" y="99"/>
                    </a:cubicBezTo>
                    <a:cubicBezTo>
                      <a:pt x="23" y="100"/>
                      <a:pt x="22" y="101"/>
                      <a:pt x="22" y="102"/>
                    </a:cubicBezTo>
                    <a:cubicBezTo>
                      <a:pt x="21" y="102"/>
                      <a:pt x="19" y="102"/>
                      <a:pt x="18" y="101"/>
                    </a:cubicBezTo>
                    <a:cubicBezTo>
                      <a:pt x="11" y="100"/>
                      <a:pt x="7" y="103"/>
                      <a:pt x="4" y="109"/>
                    </a:cubicBezTo>
                    <a:cubicBezTo>
                      <a:pt x="2" y="114"/>
                      <a:pt x="2" y="120"/>
                      <a:pt x="1" y="125"/>
                    </a:cubicBezTo>
                    <a:cubicBezTo>
                      <a:pt x="0" y="133"/>
                      <a:pt x="4" y="139"/>
                      <a:pt x="10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9" name="Freeform 36">
                <a:extLst>
                  <a:ext uri="{FF2B5EF4-FFF2-40B4-BE49-F238E27FC236}">
                    <a16:creationId xmlns:a16="http://schemas.microsoft.com/office/drawing/2014/main" id="{0DBA768D-4764-4BED-923E-67655A47F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7" y="29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0" name="Freeform 37">
                <a:extLst>
                  <a:ext uri="{FF2B5EF4-FFF2-40B4-BE49-F238E27FC236}">
                    <a16:creationId xmlns:a16="http://schemas.microsoft.com/office/drawing/2014/main" id="{26C7B2D6-231F-4581-90C4-1C8E63A48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" y="2842"/>
                <a:ext cx="274" cy="280"/>
              </a:xfrm>
              <a:custGeom>
                <a:avLst/>
                <a:gdLst>
                  <a:gd name="T0" fmla="*/ 151 w 160"/>
                  <a:gd name="T1" fmla="*/ 124 h 163"/>
                  <a:gd name="T2" fmla="*/ 151 w 160"/>
                  <a:gd name="T3" fmla="*/ 124 h 163"/>
                  <a:gd name="T4" fmla="*/ 147 w 160"/>
                  <a:gd name="T5" fmla="*/ 120 h 163"/>
                  <a:gd name="T6" fmla="*/ 147 w 160"/>
                  <a:gd name="T7" fmla="*/ 119 h 163"/>
                  <a:gd name="T8" fmla="*/ 146 w 160"/>
                  <a:gd name="T9" fmla="*/ 117 h 163"/>
                  <a:gd name="T10" fmla="*/ 147 w 160"/>
                  <a:gd name="T11" fmla="*/ 117 h 163"/>
                  <a:gd name="T12" fmla="*/ 147 w 160"/>
                  <a:gd name="T13" fmla="*/ 119 h 163"/>
                  <a:gd name="T14" fmla="*/ 148 w 160"/>
                  <a:gd name="T15" fmla="*/ 120 h 163"/>
                  <a:gd name="T16" fmla="*/ 151 w 160"/>
                  <a:gd name="T17" fmla="*/ 123 h 163"/>
                  <a:gd name="T18" fmla="*/ 151 w 160"/>
                  <a:gd name="T19" fmla="*/ 124 h 163"/>
                  <a:gd name="T20" fmla="*/ 156 w 160"/>
                  <a:gd name="T21" fmla="*/ 125 h 163"/>
                  <a:gd name="T22" fmla="*/ 157 w 160"/>
                  <a:gd name="T23" fmla="*/ 125 h 163"/>
                  <a:gd name="T24" fmla="*/ 159 w 160"/>
                  <a:gd name="T25" fmla="*/ 121 h 163"/>
                  <a:gd name="T26" fmla="*/ 150 w 160"/>
                  <a:gd name="T27" fmla="*/ 106 h 163"/>
                  <a:gd name="T28" fmla="*/ 147 w 160"/>
                  <a:gd name="T29" fmla="*/ 105 h 163"/>
                  <a:gd name="T30" fmla="*/ 141 w 160"/>
                  <a:gd name="T31" fmla="*/ 108 h 163"/>
                  <a:gd name="T32" fmla="*/ 139 w 160"/>
                  <a:gd name="T33" fmla="*/ 111 h 163"/>
                  <a:gd name="T34" fmla="*/ 134 w 160"/>
                  <a:gd name="T35" fmla="*/ 110 h 163"/>
                  <a:gd name="T36" fmla="*/ 130 w 160"/>
                  <a:gd name="T37" fmla="*/ 101 h 163"/>
                  <a:gd name="T38" fmla="*/ 126 w 160"/>
                  <a:gd name="T39" fmla="*/ 97 h 163"/>
                  <a:gd name="T40" fmla="*/ 120 w 160"/>
                  <a:gd name="T41" fmla="*/ 95 h 163"/>
                  <a:gd name="T42" fmla="*/ 118 w 160"/>
                  <a:gd name="T43" fmla="*/ 93 h 163"/>
                  <a:gd name="T44" fmla="*/ 119 w 160"/>
                  <a:gd name="T45" fmla="*/ 84 h 163"/>
                  <a:gd name="T46" fmla="*/ 119 w 160"/>
                  <a:gd name="T47" fmla="*/ 79 h 163"/>
                  <a:gd name="T48" fmla="*/ 110 w 160"/>
                  <a:gd name="T49" fmla="*/ 68 h 163"/>
                  <a:gd name="T50" fmla="*/ 106 w 160"/>
                  <a:gd name="T51" fmla="*/ 65 h 163"/>
                  <a:gd name="T52" fmla="*/ 98 w 160"/>
                  <a:gd name="T53" fmla="*/ 60 h 163"/>
                  <a:gd name="T54" fmla="*/ 94 w 160"/>
                  <a:gd name="T55" fmla="*/ 58 h 163"/>
                  <a:gd name="T56" fmla="*/ 85 w 160"/>
                  <a:gd name="T57" fmla="*/ 51 h 163"/>
                  <a:gd name="T58" fmla="*/ 74 w 160"/>
                  <a:gd name="T59" fmla="*/ 44 h 163"/>
                  <a:gd name="T60" fmla="*/ 67 w 160"/>
                  <a:gd name="T61" fmla="*/ 39 h 163"/>
                  <a:gd name="T62" fmla="*/ 59 w 160"/>
                  <a:gd name="T63" fmla="*/ 31 h 163"/>
                  <a:gd name="T64" fmla="*/ 36 w 160"/>
                  <a:gd name="T65" fmla="*/ 10 h 163"/>
                  <a:gd name="T66" fmla="*/ 28 w 160"/>
                  <a:gd name="T67" fmla="*/ 5 h 163"/>
                  <a:gd name="T68" fmla="*/ 7 w 160"/>
                  <a:gd name="T69" fmla="*/ 1 h 163"/>
                  <a:gd name="T70" fmla="*/ 3 w 160"/>
                  <a:gd name="T71" fmla="*/ 1 h 163"/>
                  <a:gd name="T72" fmla="*/ 1 w 160"/>
                  <a:gd name="T73" fmla="*/ 7 h 163"/>
                  <a:gd name="T74" fmla="*/ 5 w 160"/>
                  <a:gd name="T75" fmla="*/ 15 h 163"/>
                  <a:gd name="T76" fmla="*/ 20 w 160"/>
                  <a:gd name="T77" fmla="*/ 27 h 163"/>
                  <a:gd name="T78" fmla="*/ 28 w 160"/>
                  <a:gd name="T79" fmla="*/ 35 h 163"/>
                  <a:gd name="T80" fmla="*/ 34 w 160"/>
                  <a:gd name="T81" fmla="*/ 43 h 163"/>
                  <a:gd name="T82" fmla="*/ 47 w 160"/>
                  <a:gd name="T83" fmla="*/ 57 h 163"/>
                  <a:gd name="T84" fmla="*/ 51 w 160"/>
                  <a:gd name="T85" fmla="*/ 63 h 163"/>
                  <a:gd name="T86" fmla="*/ 55 w 160"/>
                  <a:gd name="T87" fmla="*/ 74 h 163"/>
                  <a:gd name="T88" fmla="*/ 59 w 160"/>
                  <a:gd name="T89" fmla="*/ 79 h 163"/>
                  <a:gd name="T90" fmla="*/ 71 w 160"/>
                  <a:gd name="T91" fmla="*/ 99 h 163"/>
                  <a:gd name="T92" fmla="*/ 75 w 160"/>
                  <a:gd name="T93" fmla="*/ 110 h 163"/>
                  <a:gd name="T94" fmla="*/ 81 w 160"/>
                  <a:gd name="T95" fmla="*/ 120 h 163"/>
                  <a:gd name="T96" fmla="*/ 96 w 160"/>
                  <a:gd name="T97" fmla="*/ 135 h 163"/>
                  <a:gd name="T98" fmla="*/ 112 w 160"/>
                  <a:gd name="T99" fmla="*/ 150 h 163"/>
                  <a:gd name="T100" fmla="*/ 124 w 160"/>
                  <a:gd name="T101" fmla="*/ 161 h 163"/>
                  <a:gd name="T102" fmla="*/ 130 w 160"/>
                  <a:gd name="T103" fmla="*/ 162 h 163"/>
                  <a:gd name="T104" fmla="*/ 147 w 160"/>
                  <a:gd name="T105" fmla="*/ 163 h 163"/>
                  <a:gd name="T106" fmla="*/ 148 w 160"/>
                  <a:gd name="T107" fmla="*/ 144 h 163"/>
                  <a:gd name="T108" fmla="*/ 151 w 160"/>
                  <a:gd name="T109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0" h="163">
                    <a:moveTo>
                      <a:pt x="151" y="124"/>
                    </a:moveTo>
                    <a:cubicBezTo>
                      <a:pt x="151" y="124"/>
                      <a:pt x="151" y="124"/>
                      <a:pt x="151" y="124"/>
                    </a:cubicBezTo>
                    <a:cubicBezTo>
                      <a:pt x="150" y="122"/>
                      <a:pt x="148" y="121"/>
                      <a:pt x="147" y="120"/>
                    </a:cubicBezTo>
                    <a:cubicBezTo>
                      <a:pt x="147" y="120"/>
                      <a:pt x="147" y="119"/>
                      <a:pt x="147" y="119"/>
                    </a:cubicBezTo>
                    <a:cubicBezTo>
                      <a:pt x="146" y="118"/>
                      <a:pt x="146" y="118"/>
                      <a:pt x="146" y="117"/>
                    </a:cubicBezTo>
                    <a:cubicBezTo>
                      <a:pt x="146" y="117"/>
                      <a:pt x="146" y="117"/>
                      <a:pt x="147" y="117"/>
                    </a:cubicBezTo>
                    <a:cubicBezTo>
                      <a:pt x="147" y="118"/>
                      <a:pt x="147" y="118"/>
                      <a:pt x="147" y="119"/>
                    </a:cubicBezTo>
                    <a:cubicBezTo>
                      <a:pt x="147" y="119"/>
                      <a:pt x="147" y="119"/>
                      <a:pt x="148" y="120"/>
                    </a:cubicBezTo>
                    <a:cubicBezTo>
                      <a:pt x="149" y="121"/>
                      <a:pt x="150" y="122"/>
                      <a:pt x="151" y="123"/>
                    </a:cubicBezTo>
                    <a:cubicBezTo>
                      <a:pt x="151" y="123"/>
                      <a:pt x="151" y="124"/>
                      <a:pt x="151" y="124"/>
                    </a:cubicBezTo>
                    <a:cubicBezTo>
                      <a:pt x="153" y="124"/>
                      <a:pt x="154" y="124"/>
                      <a:pt x="156" y="125"/>
                    </a:cubicBezTo>
                    <a:cubicBezTo>
                      <a:pt x="156" y="125"/>
                      <a:pt x="157" y="125"/>
                      <a:pt x="157" y="125"/>
                    </a:cubicBezTo>
                    <a:cubicBezTo>
                      <a:pt x="159" y="124"/>
                      <a:pt x="160" y="122"/>
                      <a:pt x="159" y="121"/>
                    </a:cubicBezTo>
                    <a:cubicBezTo>
                      <a:pt x="156" y="116"/>
                      <a:pt x="153" y="111"/>
                      <a:pt x="150" y="106"/>
                    </a:cubicBezTo>
                    <a:cubicBezTo>
                      <a:pt x="149" y="105"/>
                      <a:pt x="148" y="105"/>
                      <a:pt x="147" y="105"/>
                    </a:cubicBezTo>
                    <a:cubicBezTo>
                      <a:pt x="145" y="105"/>
                      <a:pt x="142" y="106"/>
                      <a:pt x="141" y="108"/>
                    </a:cubicBezTo>
                    <a:cubicBezTo>
                      <a:pt x="140" y="109"/>
                      <a:pt x="140" y="110"/>
                      <a:pt x="139" y="111"/>
                    </a:cubicBezTo>
                    <a:cubicBezTo>
                      <a:pt x="138" y="113"/>
                      <a:pt x="135" y="112"/>
                      <a:pt x="134" y="110"/>
                    </a:cubicBezTo>
                    <a:cubicBezTo>
                      <a:pt x="133" y="107"/>
                      <a:pt x="132" y="104"/>
                      <a:pt x="130" y="101"/>
                    </a:cubicBezTo>
                    <a:cubicBezTo>
                      <a:pt x="130" y="99"/>
                      <a:pt x="128" y="97"/>
                      <a:pt x="126" y="97"/>
                    </a:cubicBezTo>
                    <a:cubicBezTo>
                      <a:pt x="124" y="96"/>
                      <a:pt x="122" y="96"/>
                      <a:pt x="120" y="95"/>
                    </a:cubicBezTo>
                    <a:cubicBezTo>
                      <a:pt x="119" y="95"/>
                      <a:pt x="118" y="93"/>
                      <a:pt x="118" y="93"/>
                    </a:cubicBezTo>
                    <a:cubicBezTo>
                      <a:pt x="120" y="90"/>
                      <a:pt x="116" y="86"/>
                      <a:pt x="119" y="84"/>
                    </a:cubicBezTo>
                    <a:cubicBezTo>
                      <a:pt x="120" y="82"/>
                      <a:pt x="120" y="81"/>
                      <a:pt x="119" y="79"/>
                    </a:cubicBezTo>
                    <a:cubicBezTo>
                      <a:pt x="116" y="75"/>
                      <a:pt x="111" y="73"/>
                      <a:pt x="110" y="68"/>
                    </a:cubicBezTo>
                    <a:cubicBezTo>
                      <a:pt x="110" y="67"/>
                      <a:pt x="108" y="65"/>
                      <a:pt x="106" y="65"/>
                    </a:cubicBezTo>
                    <a:cubicBezTo>
                      <a:pt x="104" y="63"/>
                      <a:pt x="100" y="62"/>
                      <a:pt x="98" y="60"/>
                    </a:cubicBezTo>
                    <a:cubicBezTo>
                      <a:pt x="96" y="60"/>
                      <a:pt x="94" y="59"/>
                      <a:pt x="94" y="58"/>
                    </a:cubicBezTo>
                    <a:cubicBezTo>
                      <a:pt x="92" y="54"/>
                      <a:pt x="88" y="53"/>
                      <a:pt x="85" y="51"/>
                    </a:cubicBezTo>
                    <a:cubicBezTo>
                      <a:pt x="82" y="48"/>
                      <a:pt x="78" y="45"/>
                      <a:pt x="74" y="44"/>
                    </a:cubicBezTo>
                    <a:cubicBezTo>
                      <a:pt x="71" y="43"/>
                      <a:pt x="69" y="41"/>
                      <a:pt x="67" y="39"/>
                    </a:cubicBezTo>
                    <a:cubicBezTo>
                      <a:pt x="66" y="35"/>
                      <a:pt x="63" y="33"/>
                      <a:pt x="59" y="31"/>
                    </a:cubicBezTo>
                    <a:cubicBezTo>
                      <a:pt x="50" y="26"/>
                      <a:pt x="42" y="19"/>
                      <a:pt x="36" y="10"/>
                    </a:cubicBezTo>
                    <a:cubicBezTo>
                      <a:pt x="35" y="7"/>
                      <a:pt x="31" y="6"/>
                      <a:pt x="28" y="5"/>
                    </a:cubicBezTo>
                    <a:cubicBezTo>
                      <a:pt x="21" y="5"/>
                      <a:pt x="14" y="4"/>
                      <a:pt x="7" y="1"/>
                    </a:cubicBezTo>
                    <a:cubicBezTo>
                      <a:pt x="6" y="0"/>
                      <a:pt x="4" y="1"/>
                      <a:pt x="3" y="1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10"/>
                      <a:pt x="3" y="13"/>
                      <a:pt x="5" y="15"/>
                    </a:cubicBezTo>
                    <a:cubicBezTo>
                      <a:pt x="9" y="20"/>
                      <a:pt x="14" y="24"/>
                      <a:pt x="20" y="27"/>
                    </a:cubicBezTo>
                    <a:cubicBezTo>
                      <a:pt x="23" y="29"/>
                      <a:pt x="26" y="32"/>
                      <a:pt x="28" y="35"/>
                    </a:cubicBezTo>
                    <a:cubicBezTo>
                      <a:pt x="30" y="37"/>
                      <a:pt x="33" y="40"/>
                      <a:pt x="34" y="43"/>
                    </a:cubicBezTo>
                    <a:cubicBezTo>
                      <a:pt x="38" y="49"/>
                      <a:pt x="42" y="53"/>
                      <a:pt x="47" y="57"/>
                    </a:cubicBezTo>
                    <a:cubicBezTo>
                      <a:pt x="49" y="59"/>
                      <a:pt x="50" y="61"/>
                      <a:pt x="51" y="63"/>
                    </a:cubicBezTo>
                    <a:cubicBezTo>
                      <a:pt x="52" y="66"/>
                      <a:pt x="53" y="70"/>
                      <a:pt x="55" y="74"/>
                    </a:cubicBezTo>
                    <a:cubicBezTo>
                      <a:pt x="56" y="76"/>
                      <a:pt x="57" y="78"/>
                      <a:pt x="59" y="79"/>
                    </a:cubicBezTo>
                    <a:cubicBezTo>
                      <a:pt x="65" y="85"/>
                      <a:pt x="69" y="91"/>
                      <a:pt x="71" y="99"/>
                    </a:cubicBezTo>
                    <a:cubicBezTo>
                      <a:pt x="73" y="103"/>
                      <a:pt x="74" y="107"/>
                      <a:pt x="75" y="110"/>
                    </a:cubicBezTo>
                    <a:cubicBezTo>
                      <a:pt x="77" y="114"/>
                      <a:pt x="79" y="117"/>
                      <a:pt x="81" y="120"/>
                    </a:cubicBezTo>
                    <a:cubicBezTo>
                      <a:pt x="86" y="126"/>
                      <a:pt x="92" y="130"/>
                      <a:pt x="96" y="135"/>
                    </a:cubicBezTo>
                    <a:cubicBezTo>
                      <a:pt x="101" y="141"/>
                      <a:pt x="106" y="145"/>
                      <a:pt x="112" y="150"/>
                    </a:cubicBezTo>
                    <a:cubicBezTo>
                      <a:pt x="116" y="153"/>
                      <a:pt x="121" y="156"/>
                      <a:pt x="124" y="161"/>
                    </a:cubicBezTo>
                    <a:cubicBezTo>
                      <a:pt x="126" y="162"/>
                      <a:pt x="128" y="163"/>
                      <a:pt x="130" y="162"/>
                    </a:cubicBezTo>
                    <a:cubicBezTo>
                      <a:pt x="136" y="162"/>
                      <a:pt x="142" y="161"/>
                      <a:pt x="147" y="163"/>
                    </a:cubicBezTo>
                    <a:cubicBezTo>
                      <a:pt x="148" y="156"/>
                      <a:pt x="148" y="150"/>
                      <a:pt x="148" y="144"/>
                    </a:cubicBezTo>
                    <a:cubicBezTo>
                      <a:pt x="148" y="137"/>
                      <a:pt x="151" y="131"/>
                      <a:pt x="151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1" name="Freeform 38">
                <a:extLst>
                  <a:ext uri="{FF2B5EF4-FFF2-40B4-BE49-F238E27FC236}">
                    <a16:creationId xmlns:a16="http://schemas.microsoft.com/office/drawing/2014/main" id="{F443B28E-FBB7-4C96-BA72-5978A7A8C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3122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2" name="Freeform 39">
                <a:extLst>
                  <a:ext uri="{FF2B5EF4-FFF2-40B4-BE49-F238E27FC236}">
                    <a16:creationId xmlns:a16="http://schemas.microsoft.com/office/drawing/2014/main" id="{0DEEA32D-54A4-4ADD-8F82-FD0651581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7" y="404"/>
                <a:ext cx="230" cy="182"/>
              </a:xfrm>
              <a:custGeom>
                <a:avLst/>
                <a:gdLst>
                  <a:gd name="T0" fmla="*/ 7 w 134"/>
                  <a:gd name="T1" fmla="*/ 89 h 106"/>
                  <a:gd name="T2" fmla="*/ 7 w 134"/>
                  <a:gd name="T3" fmla="*/ 102 h 106"/>
                  <a:gd name="T4" fmla="*/ 10 w 134"/>
                  <a:gd name="T5" fmla="*/ 106 h 106"/>
                  <a:gd name="T6" fmla="*/ 27 w 134"/>
                  <a:gd name="T7" fmla="*/ 100 h 106"/>
                  <a:gd name="T8" fmla="*/ 27 w 134"/>
                  <a:gd name="T9" fmla="*/ 100 h 106"/>
                  <a:gd name="T10" fmla="*/ 28 w 134"/>
                  <a:gd name="T11" fmla="*/ 99 h 106"/>
                  <a:gd name="T12" fmla="*/ 27 w 134"/>
                  <a:gd name="T13" fmla="*/ 100 h 106"/>
                  <a:gd name="T14" fmla="*/ 27 w 134"/>
                  <a:gd name="T15" fmla="*/ 100 h 106"/>
                  <a:gd name="T16" fmla="*/ 34 w 134"/>
                  <a:gd name="T17" fmla="*/ 104 h 106"/>
                  <a:gd name="T18" fmla="*/ 41 w 134"/>
                  <a:gd name="T19" fmla="*/ 102 h 106"/>
                  <a:gd name="T20" fmla="*/ 46 w 134"/>
                  <a:gd name="T21" fmla="*/ 97 h 106"/>
                  <a:gd name="T22" fmla="*/ 51 w 134"/>
                  <a:gd name="T23" fmla="*/ 89 h 106"/>
                  <a:gd name="T24" fmla="*/ 64 w 134"/>
                  <a:gd name="T25" fmla="*/ 82 h 106"/>
                  <a:gd name="T26" fmla="*/ 71 w 134"/>
                  <a:gd name="T27" fmla="*/ 78 h 106"/>
                  <a:gd name="T28" fmla="*/ 77 w 134"/>
                  <a:gd name="T29" fmla="*/ 71 h 106"/>
                  <a:gd name="T30" fmla="*/ 83 w 134"/>
                  <a:gd name="T31" fmla="*/ 68 h 106"/>
                  <a:gd name="T32" fmla="*/ 100 w 134"/>
                  <a:gd name="T33" fmla="*/ 64 h 106"/>
                  <a:gd name="T34" fmla="*/ 107 w 134"/>
                  <a:gd name="T35" fmla="*/ 63 h 106"/>
                  <a:gd name="T36" fmla="*/ 106 w 134"/>
                  <a:gd name="T37" fmla="*/ 64 h 106"/>
                  <a:gd name="T38" fmla="*/ 107 w 134"/>
                  <a:gd name="T39" fmla="*/ 64 h 106"/>
                  <a:gd name="T40" fmla="*/ 107 w 134"/>
                  <a:gd name="T41" fmla="*/ 63 h 106"/>
                  <a:gd name="T42" fmla="*/ 116 w 134"/>
                  <a:gd name="T43" fmla="*/ 60 h 106"/>
                  <a:gd name="T44" fmla="*/ 123 w 134"/>
                  <a:gd name="T45" fmla="*/ 60 h 106"/>
                  <a:gd name="T46" fmla="*/ 133 w 134"/>
                  <a:gd name="T47" fmla="*/ 57 h 106"/>
                  <a:gd name="T48" fmla="*/ 133 w 134"/>
                  <a:gd name="T49" fmla="*/ 31 h 106"/>
                  <a:gd name="T50" fmla="*/ 127 w 134"/>
                  <a:gd name="T51" fmla="*/ 20 h 106"/>
                  <a:gd name="T52" fmla="*/ 119 w 134"/>
                  <a:gd name="T53" fmla="*/ 17 h 106"/>
                  <a:gd name="T54" fmla="*/ 107 w 134"/>
                  <a:gd name="T55" fmla="*/ 13 h 106"/>
                  <a:gd name="T56" fmla="*/ 101 w 134"/>
                  <a:gd name="T57" fmla="*/ 7 h 106"/>
                  <a:gd name="T58" fmla="*/ 86 w 134"/>
                  <a:gd name="T59" fmla="*/ 1 h 106"/>
                  <a:gd name="T60" fmla="*/ 71 w 134"/>
                  <a:gd name="T61" fmla="*/ 1 h 106"/>
                  <a:gd name="T62" fmla="*/ 63 w 134"/>
                  <a:gd name="T63" fmla="*/ 2 h 106"/>
                  <a:gd name="T64" fmla="*/ 58 w 134"/>
                  <a:gd name="T65" fmla="*/ 6 h 106"/>
                  <a:gd name="T66" fmla="*/ 57 w 134"/>
                  <a:gd name="T67" fmla="*/ 16 h 106"/>
                  <a:gd name="T68" fmla="*/ 52 w 134"/>
                  <a:gd name="T69" fmla="*/ 24 h 106"/>
                  <a:gd name="T70" fmla="*/ 37 w 134"/>
                  <a:gd name="T71" fmla="*/ 37 h 106"/>
                  <a:gd name="T72" fmla="*/ 32 w 134"/>
                  <a:gd name="T73" fmla="*/ 45 h 106"/>
                  <a:gd name="T74" fmla="*/ 30 w 134"/>
                  <a:gd name="T75" fmla="*/ 48 h 106"/>
                  <a:gd name="T76" fmla="*/ 6 w 134"/>
                  <a:gd name="T77" fmla="*/ 67 h 106"/>
                  <a:gd name="T78" fmla="*/ 1 w 134"/>
                  <a:gd name="T79" fmla="*/ 71 h 106"/>
                  <a:gd name="T80" fmla="*/ 4 w 134"/>
                  <a:gd name="T81" fmla="*/ 78 h 106"/>
                  <a:gd name="T82" fmla="*/ 7 w 134"/>
                  <a:gd name="T83" fmla="*/ 8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4" h="106">
                    <a:moveTo>
                      <a:pt x="7" y="89"/>
                    </a:moveTo>
                    <a:cubicBezTo>
                      <a:pt x="7" y="94"/>
                      <a:pt x="7" y="98"/>
                      <a:pt x="7" y="102"/>
                    </a:cubicBezTo>
                    <a:cubicBezTo>
                      <a:pt x="7" y="104"/>
                      <a:pt x="9" y="106"/>
                      <a:pt x="10" y="106"/>
                    </a:cubicBezTo>
                    <a:cubicBezTo>
                      <a:pt x="16" y="105"/>
                      <a:pt x="22" y="103"/>
                      <a:pt x="27" y="100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9" y="102"/>
                      <a:pt x="31" y="104"/>
                      <a:pt x="34" y="104"/>
                    </a:cubicBezTo>
                    <a:cubicBezTo>
                      <a:pt x="36" y="104"/>
                      <a:pt x="39" y="104"/>
                      <a:pt x="41" y="102"/>
                    </a:cubicBezTo>
                    <a:cubicBezTo>
                      <a:pt x="43" y="100"/>
                      <a:pt x="45" y="99"/>
                      <a:pt x="46" y="97"/>
                    </a:cubicBezTo>
                    <a:cubicBezTo>
                      <a:pt x="48" y="94"/>
                      <a:pt x="49" y="91"/>
                      <a:pt x="51" y="89"/>
                    </a:cubicBezTo>
                    <a:cubicBezTo>
                      <a:pt x="55" y="85"/>
                      <a:pt x="58" y="82"/>
                      <a:pt x="64" y="82"/>
                    </a:cubicBezTo>
                    <a:cubicBezTo>
                      <a:pt x="66" y="82"/>
                      <a:pt x="68" y="80"/>
                      <a:pt x="71" y="78"/>
                    </a:cubicBezTo>
                    <a:cubicBezTo>
                      <a:pt x="73" y="76"/>
                      <a:pt x="75" y="73"/>
                      <a:pt x="77" y="71"/>
                    </a:cubicBezTo>
                    <a:cubicBezTo>
                      <a:pt x="79" y="70"/>
                      <a:pt x="81" y="69"/>
                      <a:pt x="83" y="68"/>
                    </a:cubicBezTo>
                    <a:cubicBezTo>
                      <a:pt x="89" y="68"/>
                      <a:pt x="95" y="66"/>
                      <a:pt x="100" y="64"/>
                    </a:cubicBezTo>
                    <a:cubicBezTo>
                      <a:pt x="103" y="64"/>
                      <a:pt x="105" y="64"/>
                      <a:pt x="107" y="63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6" y="64"/>
                      <a:pt x="107" y="64"/>
                      <a:pt x="107" y="64"/>
                    </a:cubicBezTo>
                    <a:cubicBezTo>
                      <a:pt x="107" y="64"/>
                      <a:pt x="107" y="63"/>
                      <a:pt x="107" y="63"/>
                    </a:cubicBezTo>
                    <a:cubicBezTo>
                      <a:pt x="109" y="61"/>
                      <a:pt x="113" y="60"/>
                      <a:pt x="116" y="60"/>
                    </a:cubicBezTo>
                    <a:cubicBezTo>
                      <a:pt x="119" y="60"/>
                      <a:pt x="121" y="60"/>
                      <a:pt x="123" y="60"/>
                    </a:cubicBezTo>
                    <a:cubicBezTo>
                      <a:pt x="126" y="57"/>
                      <a:pt x="130" y="57"/>
                      <a:pt x="133" y="57"/>
                    </a:cubicBezTo>
                    <a:cubicBezTo>
                      <a:pt x="134" y="48"/>
                      <a:pt x="133" y="39"/>
                      <a:pt x="133" y="31"/>
                    </a:cubicBezTo>
                    <a:cubicBezTo>
                      <a:pt x="133" y="26"/>
                      <a:pt x="130" y="23"/>
                      <a:pt x="127" y="20"/>
                    </a:cubicBezTo>
                    <a:cubicBezTo>
                      <a:pt x="125" y="17"/>
                      <a:pt x="122" y="17"/>
                      <a:pt x="119" y="17"/>
                    </a:cubicBezTo>
                    <a:cubicBezTo>
                      <a:pt x="114" y="17"/>
                      <a:pt x="111" y="16"/>
                      <a:pt x="107" y="13"/>
                    </a:cubicBezTo>
                    <a:cubicBezTo>
                      <a:pt x="105" y="11"/>
                      <a:pt x="102" y="9"/>
                      <a:pt x="101" y="7"/>
                    </a:cubicBezTo>
                    <a:cubicBezTo>
                      <a:pt x="97" y="1"/>
                      <a:pt x="92" y="0"/>
                      <a:pt x="86" y="1"/>
                    </a:cubicBezTo>
                    <a:cubicBezTo>
                      <a:pt x="81" y="1"/>
                      <a:pt x="76" y="1"/>
                      <a:pt x="71" y="1"/>
                    </a:cubicBezTo>
                    <a:cubicBezTo>
                      <a:pt x="68" y="1"/>
                      <a:pt x="65" y="1"/>
                      <a:pt x="63" y="2"/>
                    </a:cubicBezTo>
                    <a:cubicBezTo>
                      <a:pt x="60" y="2"/>
                      <a:pt x="59" y="4"/>
                      <a:pt x="58" y="6"/>
                    </a:cubicBezTo>
                    <a:cubicBezTo>
                      <a:pt x="57" y="10"/>
                      <a:pt x="57" y="13"/>
                      <a:pt x="57" y="16"/>
                    </a:cubicBezTo>
                    <a:cubicBezTo>
                      <a:pt x="56" y="20"/>
                      <a:pt x="55" y="22"/>
                      <a:pt x="52" y="24"/>
                    </a:cubicBezTo>
                    <a:cubicBezTo>
                      <a:pt x="47" y="28"/>
                      <a:pt x="42" y="33"/>
                      <a:pt x="37" y="37"/>
                    </a:cubicBezTo>
                    <a:cubicBezTo>
                      <a:pt x="34" y="39"/>
                      <a:pt x="32" y="41"/>
                      <a:pt x="32" y="45"/>
                    </a:cubicBezTo>
                    <a:cubicBezTo>
                      <a:pt x="32" y="46"/>
                      <a:pt x="31" y="47"/>
                      <a:pt x="30" y="48"/>
                    </a:cubicBezTo>
                    <a:cubicBezTo>
                      <a:pt x="21" y="53"/>
                      <a:pt x="14" y="61"/>
                      <a:pt x="6" y="67"/>
                    </a:cubicBezTo>
                    <a:cubicBezTo>
                      <a:pt x="4" y="68"/>
                      <a:pt x="2" y="70"/>
                      <a:pt x="1" y="71"/>
                    </a:cubicBezTo>
                    <a:cubicBezTo>
                      <a:pt x="0" y="74"/>
                      <a:pt x="3" y="76"/>
                      <a:pt x="4" y="78"/>
                    </a:cubicBezTo>
                    <a:cubicBezTo>
                      <a:pt x="6" y="82"/>
                      <a:pt x="7" y="85"/>
                      <a:pt x="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3" name="Freeform 40">
                <a:extLst>
                  <a:ext uri="{FF2B5EF4-FFF2-40B4-BE49-F238E27FC236}">
                    <a16:creationId xmlns:a16="http://schemas.microsoft.com/office/drawing/2014/main" id="{02D4BA51-48DC-4819-B0D6-1F309CFBC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" y="1414"/>
                <a:ext cx="177" cy="281"/>
              </a:xfrm>
              <a:custGeom>
                <a:avLst/>
                <a:gdLst>
                  <a:gd name="T0" fmla="*/ 7 w 103"/>
                  <a:gd name="T1" fmla="*/ 40 h 164"/>
                  <a:gd name="T2" fmla="*/ 9 w 103"/>
                  <a:gd name="T3" fmla="*/ 49 h 164"/>
                  <a:gd name="T4" fmla="*/ 9 w 103"/>
                  <a:gd name="T5" fmla="*/ 56 h 164"/>
                  <a:gd name="T6" fmla="*/ 17 w 103"/>
                  <a:gd name="T7" fmla="*/ 59 h 164"/>
                  <a:gd name="T8" fmla="*/ 19 w 103"/>
                  <a:gd name="T9" fmla="*/ 61 h 164"/>
                  <a:gd name="T10" fmla="*/ 23 w 103"/>
                  <a:gd name="T11" fmla="*/ 74 h 164"/>
                  <a:gd name="T12" fmla="*/ 32 w 103"/>
                  <a:gd name="T13" fmla="*/ 74 h 164"/>
                  <a:gd name="T14" fmla="*/ 38 w 103"/>
                  <a:gd name="T15" fmla="*/ 85 h 164"/>
                  <a:gd name="T16" fmla="*/ 28 w 103"/>
                  <a:gd name="T17" fmla="*/ 101 h 164"/>
                  <a:gd name="T18" fmla="*/ 25 w 103"/>
                  <a:gd name="T19" fmla="*/ 102 h 164"/>
                  <a:gd name="T20" fmla="*/ 27 w 103"/>
                  <a:gd name="T21" fmla="*/ 121 h 164"/>
                  <a:gd name="T22" fmla="*/ 18 w 103"/>
                  <a:gd name="T23" fmla="*/ 128 h 164"/>
                  <a:gd name="T24" fmla="*/ 19 w 103"/>
                  <a:gd name="T25" fmla="*/ 133 h 164"/>
                  <a:gd name="T26" fmla="*/ 39 w 103"/>
                  <a:gd name="T27" fmla="*/ 141 h 164"/>
                  <a:gd name="T28" fmla="*/ 24 w 103"/>
                  <a:gd name="T29" fmla="*/ 147 h 164"/>
                  <a:gd name="T30" fmla="*/ 12 w 103"/>
                  <a:gd name="T31" fmla="*/ 162 h 164"/>
                  <a:gd name="T32" fmla="*/ 18 w 103"/>
                  <a:gd name="T33" fmla="*/ 163 h 164"/>
                  <a:gd name="T34" fmla="*/ 40 w 103"/>
                  <a:gd name="T35" fmla="*/ 155 h 164"/>
                  <a:gd name="T36" fmla="*/ 62 w 103"/>
                  <a:gd name="T37" fmla="*/ 152 h 164"/>
                  <a:gd name="T38" fmla="*/ 98 w 103"/>
                  <a:gd name="T39" fmla="*/ 142 h 164"/>
                  <a:gd name="T40" fmla="*/ 94 w 103"/>
                  <a:gd name="T41" fmla="*/ 136 h 164"/>
                  <a:gd name="T42" fmla="*/ 99 w 103"/>
                  <a:gd name="T43" fmla="*/ 122 h 164"/>
                  <a:gd name="T44" fmla="*/ 83 w 103"/>
                  <a:gd name="T45" fmla="*/ 106 h 164"/>
                  <a:gd name="T46" fmla="*/ 82 w 103"/>
                  <a:gd name="T47" fmla="*/ 107 h 164"/>
                  <a:gd name="T48" fmla="*/ 83 w 103"/>
                  <a:gd name="T49" fmla="*/ 106 h 164"/>
                  <a:gd name="T50" fmla="*/ 75 w 103"/>
                  <a:gd name="T51" fmla="*/ 86 h 164"/>
                  <a:gd name="T52" fmla="*/ 60 w 103"/>
                  <a:gd name="T53" fmla="*/ 66 h 164"/>
                  <a:gd name="T54" fmla="*/ 44 w 103"/>
                  <a:gd name="T55" fmla="*/ 47 h 164"/>
                  <a:gd name="T56" fmla="*/ 53 w 103"/>
                  <a:gd name="T57" fmla="*/ 24 h 164"/>
                  <a:gd name="T58" fmla="*/ 46 w 103"/>
                  <a:gd name="T59" fmla="*/ 17 h 164"/>
                  <a:gd name="T60" fmla="*/ 32 w 103"/>
                  <a:gd name="T61" fmla="*/ 16 h 164"/>
                  <a:gd name="T62" fmla="*/ 38 w 103"/>
                  <a:gd name="T63" fmla="*/ 6 h 164"/>
                  <a:gd name="T64" fmla="*/ 35 w 103"/>
                  <a:gd name="T65" fmla="*/ 1 h 164"/>
                  <a:gd name="T66" fmla="*/ 17 w 103"/>
                  <a:gd name="T67" fmla="*/ 5 h 164"/>
                  <a:gd name="T68" fmla="*/ 6 w 103"/>
                  <a:gd name="T69" fmla="*/ 2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64">
                    <a:moveTo>
                      <a:pt x="3" y="26"/>
                    </a:moveTo>
                    <a:cubicBezTo>
                      <a:pt x="7" y="30"/>
                      <a:pt x="8" y="34"/>
                      <a:pt x="7" y="40"/>
                    </a:cubicBezTo>
                    <a:cubicBezTo>
                      <a:pt x="6" y="41"/>
                      <a:pt x="7" y="43"/>
                      <a:pt x="8" y="44"/>
                    </a:cubicBezTo>
                    <a:cubicBezTo>
                      <a:pt x="11" y="45"/>
                      <a:pt x="11" y="47"/>
                      <a:pt x="9" y="49"/>
                    </a:cubicBezTo>
                    <a:cubicBezTo>
                      <a:pt x="9" y="51"/>
                      <a:pt x="8" y="52"/>
                      <a:pt x="7" y="54"/>
                    </a:cubicBezTo>
                    <a:cubicBezTo>
                      <a:pt x="8" y="54"/>
                      <a:pt x="9" y="55"/>
                      <a:pt x="9" y="56"/>
                    </a:cubicBezTo>
                    <a:cubicBezTo>
                      <a:pt x="10" y="57"/>
                      <a:pt x="10" y="58"/>
                      <a:pt x="10" y="59"/>
                    </a:cubicBezTo>
                    <a:cubicBezTo>
                      <a:pt x="12" y="63"/>
                      <a:pt x="13" y="63"/>
                      <a:pt x="17" y="59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9"/>
                      <a:pt x="19" y="60"/>
                      <a:pt x="19" y="61"/>
                    </a:cubicBezTo>
                    <a:cubicBezTo>
                      <a:pt x="19" y="64"/>
                      <a:pt x="18" y="66"/>
                      <a:pt x="18" y="69"/>
                    </a:cubicBezTo>
                    <a:cubicBezTo>
                      <a:pt x="18" y="72"/>
                      <a:pt x="19" y="74"/>
                      <a:pt x="23" y="74"/>
                    </a:cubicBezTo>
                    <a:cubicBezTo>
                      <a:pt x="23" y="74"/>
                      <a:pt x="24" y="75"/>
                      <a:pt x="24" y="75"/>
                    </a:cubicBezTo>
                    <a:cubicBezTo>
                      <a:pt x="27" y="75"/>
                      <a:pt x="30" y="74"/>
                      <a:pt x="32" y="74"/>
                    </a:cubicBezTo>
                    <a:cubicBezTo>
                      <a:pt x="35" y="75"/>
                      <a:pt x="34" y="79"/>
                      <a:pt x="35" y="82"/>
                    </a:cubicBezTo>
                    <a:cubicBezTo>
                      <a:pt x="36" y="83"/>
                      <a:pt x="37" y="84"/>
                      <a:pt x="38" y="85"/>
                    </a:cubicBezTo>
                    <a:cubicBezTo>
                      <a:pt x="41" y="87"/>
                      <a:pt x="41" y="90"/>
                      <a:pt x="41" y="93"/>
                    </a:cubicBezTo>
                    <a:cubicBezTo>
                      <a:pt x="39" y="101"/>
                      <a:pt x="37" y="102"/>
                      <a:pt x="28" y="101"/>
                    </a:cubicBezTo>
                    <a:cubicBezTo>
                      <a:pt x="28" y="101"/>
                      <a:pt x="27" y="101"/>
                      <a:pt x="27" y="101"/>
                    </a:cubicBezTo>
                    <a:cubicBezTo>
                      <a:pt x="25" y="101"/>
                      <a:pt x="24" y="101"/>
                      <a:pt x="25" y="102"/>
                    </a:cubicBezTo>
                    <a:cubicBezTo>
                      <a:pt x="25" y="107"/>
                      <a:pt x="24" y="111"/>
                      <a:pt x="28" y="115"/>
                    </a:cubicBezTo>
                    <a:cubicBezTo>
                      <a:pt x="29" y="116"/>
                      <a:pt x="28" y="119"/>
                      <a:pt x="27" y="121"/>
                    </a:cubicBezTo>
                    <a:cubicBezTo>
                      <a:pt x="25" y="122"/>
                      <a:pt x="23" y="123"/>
                      <a:pt x="22" y="125"/>
                    </a:cubicBezTo>
                    <a:cubicBezTo>
                      <a:pt x="20" y="126"/>
                      <a:pt x="19" y="126"/>
                      <a:pt x="18" y="128"/>
                    </a:cubicBezTo>
                    <a:cubicBezTo>
                      <a:pt x="17" y="128"/>
                      <a:pt x="17" y="130"/>
                      <a:pt x="17" y="131"/>
                    </a:cubicBezTo>
                    <a:cubicBezTo>
                      <a:pt x="18" y="132"/>
                      <a:pt x="18" y="133"/>
                      <a:pt x="19" y="133"/>
                    </a:cubicBezTo>
                    <a:cubicBezTo>
                      <a:pt x="26" y="134"/>
                      <a:pt x="32" y="136"/>
                      <a:pt x="38" y="140"/>
                    </a:cubicBezTo>
                    <a:cubicBezTo>
                      <a:pt x="38" y="140"/>
                      <a:pt x="39" y="140"/>
                      <a:pt x="39" y="141"/>
                    </a:cubicBezTo>
                    <a:cubicBezTo>
                      <a:pt x="38" y="141"/>
                      <a:pt x="37" y="142"/>
                      <a:pt x="37" y="141"/>
                    </a:cubicBezTo>
                    <a:cubicBezTo>
                      <a:pt x="31" y="141"/>
                      <a:pt x="27" y="143"/>
                      <a:pt x="24" y="147"/>
                    </a:cubicBezTo>
                    <a:cubicBezTo>
                      <a:pt x="21" y="153"/>
                      <a:pt x="16" y="156"/>
                      <a:pt x="12" y="161"/>
                    </a:cubicBezTo>
                    <a:cubicBezTo>
                      <a:pt x="12" y="161"/>
                      <a:pt x="12" y="162"/>
                      <a:pt x="12" y="162"/>
                    </a:cubicBezTo>
                    <a:cubicBezTo>
                      <a:pt x="13" y="163"/>
                      <a:pt x="13" y="164"/>
                      <a:pt x="14" y="164"/>
                    </a:cubicBezTo>
                    <a:cubicBezTo>
                      <a:pt x="15" y="163"/>
                      <a:pt x="17" y="164"/>
                      <a:pt x="18" y="163"/>
                    </a:cubicBezTo>
                    <a:cubicBezTo>
                      <a:pt x="21" y="161"/>
                      <a:pt x="24" y="159"/>
                      <a:pt x="27" y="160"/>
                    </a:cubicBezTo>
                    <a:cubicBezTo>
                      <a:pt x="33" y="161"/>
                      <a:pt x="37" y="160"/>
                      <a:pt x="40" y="155"/>
                    </a:cubicBezTo>
                    <a:cubicBezTo>
                      <a:pt x="41" y="154"/>
                      <a:pt x="44" y="153"/>
                      <a:pt x="46" y="153"/>
                    </a:cubicBezTo>
                    <a:cubicBezTo>
                      <a:pt x="52" y="154"/>
                      <a:pt x="57" y="154"/>
                      <a:pt x="62" y="152"/>
                    </a:cubicBezTo>
                    <a:cubicBezTo>
                      <a:pt x="69" y="151"/>
                      <a:pt x="75" y="150"/>
                      <a:pt x="82" y="150"/>
                    </a:cubicBezTo>
                    <a:cubicBezTo>
                      <a:pt x="88" y="149"/>
                      <a:pt x="93" y="146"/>
                      <a:pt x="98" y="142"/>
                    </a:cubicBezTo>
                    <a:cubicBezTo>
                      <a:pt x="99" y="141"/>
                      <a:pt x="98" y="138"/>
                      <a:pt x="97" y="137"/>
                    </a:cubicBezTo>
                    <a:cubicBezTo>
                      <a:pt x="96" y="137"/>
                      <a:pt x="95" y="136"/>
                      <a:pt x="94" y="136"/>
                    </a:cubicBezTo>
                    <a:cubicBezTo>
                      <a:pt x="92" y="134"/>
                      <a:pt x="92" y="133"/>
                      <a:pt x="93" y="132"/>
                    </a:cubicBezTo>
                    <a:cubicBezTo>
                      <a:pt x="95" y="128"/>
                      <a:pt x="98" y="125"/>
                      <a:pt x="99" y="122"/>
                    </a:cubicBezTo>
                    <a:cubicBezTo>
                      <a:pt x="103" y="115"/>
                      <a:pt x="99" y="107"/>
                      <a:pt x="91" y="106"/>
                    </a:cubicBezTo>
                    <a:cubicBezTo>
                      <a:pt x="88" y="106"/>
                      <a:pt x="86" y="106"/>
                      <a:pt x="83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3" y="104"/>
                      <a:pt x="83" y="102"/>
                      <a:pt x="82" y="101"/>
                    </a:cubicBezTo>
                    <a:cubicBezTo>
                      <a:pt x="79" y="96"/>
                      <a:pt x="77" y="91"/>
                      <a:pt x="75" y="86"/>
                    </a:cubicBezTo>
                    <a:cubicBezTo>
                      <a:pt x="74" y="83"/>
                      <a:pt x="72" y="80"/>
                      <a:pt x="69" y="78"/>
                    </a:cubicBezTo>
                    <a:cubicBezTo>
                      <a:pt x="64" y="76"/>
                      <a:pt x="61" y="71"/>
                      <a:pt x="60" y="66"/>
                    </a:cubicBezTo>
                    <a:cubicBezTo>
                      <a:pt x="57" y="58"/>
                      <a:pt x="53" y="52"/>
                      <a:pt x="45" y="49"/>
                    </a:cubicBezTo>
                    <a:cubicBezTo>
                      <a:pt x="44" y="49"/>
                      <a:pt x="43" y="48"/>
                      <a:pt x="44" y="47"/>
                    </a:cubicBezTo>
                    <a:cubicBezTo>
                      <a:pt x="45" y="44"/>
                      <a:pt x="45" y="41"/>
                      <a:pt x="47" y="39"/>
                    </a:cubicBezTo>
                    <a:cubicBezTo>
                      <a:pt x="50" y="35"/>
                      <a:pt x="52" y="29"/>
                      <a:pt x="53" y="24"/>
                    </a:cubicBezTo>
                    <a:cubicBezTo>
                      <a:pt x="54" y="22"/>
                      <a:pt x="52" y="19"/>
                      <a:pt x="49" y="18"/>
                    </a:cubicBezTo>
                    <a:cubicBezTo>
                      <a:pt x="48" y="18"/>
                      <a:pt x="47" y="17"/>
                      <a:pt x="46" y="17"/>
                    </a:cubicBezTo>
                    <a:cubicBezTo>
                      <a:pt x="42" y="17"/>
                      <a:pt x="38" y="18"/>
                      <a:pt x="34" y="17"/>
                    </a:cubicBezTo>
                    <a:cubicBezTo>
                      <a:pt x="33" y="17"/>
                      <a:pt x="33" y="16"/>
                      <a:pt x="32" y="16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4" y="12"/>
                      <a:pt x="37" y="9"/>
                      <a:pt x="38" y="6"/>
                    </a:cubicBezTo>
                    <a:cubicBezTo>
                      <a:pt x="39" y="6"/>
                      <a:pt x="39" y="4"/>
                      <a:pt x="39" y="3"/>
                    </a:cubicBezTo>
                    <a:cubicBezTo>
                      <a:pt x="39" y="2"/>
                      <a:pt x="37" y="0"/>
                      <a:pt x="35" y="1"/>
                    </a:cubicBezTo>
                    <a:cubicBezTo>
                      <a:pt x="31" y="1"/>
                      <a:pt x="26" y="1"/>
                      <a:pt x="22" y="1"/>
                    </a:cubicBezTo>
                    <a:cubicBezTo>
                      <a:pt x="20" y="2"/>
                      <a:pt x="18" y="3"/>
                      <a:pt x="17" y="5"/>
                    </a:cubicBezTo>
                    <a:cubicBezTo>
                      <a:pt x="14" y="10"/>
                      <a:pt x="12" y="15"/>
                      <a:pt x="9" y="20"/>
                    </a:cubicBezTo>
                    <a:cubicBezTo>
                      <a:pt x="9" y="21"/>
                      <a:pt x="8" y="21"/>
                      <a:pt x="6" y="21"/>
                    </a:cubicBezTo>
                    <a:cubicBezTo>
                      <a:pt x="2" y="21"/>
                      <a:pt x="0" y="23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4" name="Freeform 41">
                <a:extLst>
                  <a:ext uri="{FF2B5EF4-FFF2-40B4-BE49-F238E27FC236}">
                    <a16:creationId xmlns:a16="http://schemas.microsoft.com/office/drawing/2014/main" id="{DA621E94-970F-4FB4-9FB8-1BEC8CAA7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2" y="390"/>
                <a:ext cx="227" cy="228"/>
              </a:xfrm>
              <a:custGeom>
                <a:avLst/>
                <a:gdLst>
                  <a:gd name="T0" fmla="*/ 13 w 132"/>
                  <a:gd name="T1" fmla="*/ 53 h 133"/>
                  <a:gd name="T2" fmla="*/ 32 w 132"/>
                  <a:gd name="T3" fmla="*/ 75 h 133"/>
                  <a:gd name="T4" fmla="*/ 33 w 132"/>
                  <a:gd name="T5" fmla="*/ 75 h 133"/>
                  <a:gd name="T6" fmla="*/ 40 w 132"/>
                  <a:gd name="T7" fmla="*/ 60 h 133"/>
                  <a:gd name="T8" fmla="*/ 44 w 132"/>
                  <a:gd name="T9" fmla="*/ 58 h 133"/>
                  <a:gd name="T10" fmla="*/ 54 w 132"/>
                  <a:gd name="T11" fmla="*/ 62 h 133"/>
                  <a:gd name="T12" fmla="*/ 44 w 132"/>
                  <a:gd name="T13" fmla="*/ 71 h 133"/>
                  <a:gd name="T14" fmla="*/ 33 w 132"/>
                  <a:gd name="T15" fmla="*/ 75 h 133"/>
                  <a:gd name="T16" fmla="*/ 32 w 132"/>
                  <a:gd name="T17" fmla="*/ 84 h 133"/>
                  <a:gd name="T18" fmla="*/ 42 w 132"/>
                  <a:gd name="T19" fmla="*/ 92 h 133"/>
                  <a:gd name="T20" fmla="*/ 43 w 132"/>
                  <a:gd name="T21" fmla="*/ 92 h 133"/>
                  <a:gd name="T22" fmla="*/ 48 w 132"/>
                  <a:gd name="T23" fmla="*/ 94 h 133"/>
                  <a:gd name="T24" fmla="*/ 43 w 132"/>
                  <a:gd name="T25" fmla="*/ 92 h 133"/>
                  <a:gd name="T26" fmla="*/ 42 w 132"/>
                  <a:gd name="T27" fmla="*/ 92 h 133"/>
                  <a:gd name="T28" fmla="*/ 37 w 132"/>
                  <a:gd name="T29" fmla="*/ 102 h 133"/>
                  <a:gd name="T30" fmla="*/ 56 w 132"/>
                  <a:gd name="T31" fmla="*/ 118 h 133"/>
                  <a:gd name="T32" fmla="*/ 56 w 132"/>
                  <a:gd name="T33" fmla="*/ 119 h 133"/>
                  <a:gd name="T34" fmla="*/ 56 w 132"/>
                  <a:gd name="T35" fmla="*/ 122 h 133"/>
                  <a:gd name="T36" fmla="*/ 69 w 132"/>
                  <a:gd name="T37" fmla="*/ 131 h 133"/>
                  <a:gd name="T38" fmla="*/ 73 w 132"/>
                  <a:gd name="T39" fmla="*/ 107 h 133"/>
                  <a:gd name="T40" fmla="*/ 79 w 132"/>
                  <a:gd name="T41" fmla="*/ 90 h 133"/>
                  <a:gd name="T42" fmla="*/ 83 w 132"/>
                  <a:gd name="T43" fmla="*/ 61 h 133"/>
                  <a:gd name="T44" fmla="*/ 93 w 132"/>
                  <a:gd name="T45" fmla="*/ 54 h 133"/>
                  <a:gd name="T46" fmla="*/ 101 w 132"/>
                  <a:gd name="T47" fmla="*/ 78 h 133"/>
                  <a:gd name="T48" fmla="*/ 100 w 132"/>
                  <a:gd name="T49" fmla="*/ 94 h 133"/>
                  <a:gd name="T50" fmla="*/ 111 w 132"/>
                  <a:gd name="T51" fmla="*/ 95 h 133"/>
                  <a:gd name="T52" fmla="*/ 116 w 132"/>
                  <a:gd name="T53" fmla="*/ 100 h 133"/>
                  <a:gd name="T54" fmla="*/ 132 w 132"/>
                  <a:gd name="T55" fmla="*/ 82 h 133"/>
                  <a:gd name="T56" fmla="*/ 127 w 132"/>
                  <a:gd name="T57" fmla="*/ 78 h 133"/>
                  <a:gd name="T58" fmla="*/ 111 w 132"/>
                  <a:gd name="T59" fmla="*/ 66 h 133"/>
                  <a:gd name="T60" fmla="*/ 110 w 132"/>
                  <a:gd name="T61" fmla="*/ 59 h 133"/>
                  <a:gd name="T62" fmla="*/ 99 w 132"/>
                  <a:gd name="T63" fmla="*/ 47 h 133"/>
                  <a:gd name="T64" fmla="*/ 89 w 132"/>
                  <a:gd name="T65" fmla="*/ 35 h 133"/>
                  <a:gd name="T66" fmla="*/ 73 w 132"/>
                  <a:gd name="T67" fmla="*/ 25 h 133"/>
                  <a:gd name="T68" fmla="*/ 63 w 132"/>
                  <a:gd name="T69" fmla="*/ 11 h 133"/>
                  <a:gd name="T70" fmla="*/ 50 w 132"/>
                  <a:gd name="T71" fmla="*/ 1 h 133"/>
                  <a:gd name="T72" fmla="*/ 43 w 132"/>
                  <a:gd name="T73" fmla="*/ 15 h 133"/>
                  <a:gd name="T74" fmla="*/ 43 w 132"/>
                  <a:gd name="T75" fmla="*/ 16 h 133"/>
                  <a:gd name="T76" fmla="*/ 45 w 132"/>
                  <a:gd name="T77" fmla="*/ 24 h 133"/>
                  <a:gd name="T78" fmla="*/ 43 w 132"/>
                  <a:gd name="T79" fmla="*/ 16 h 133"/>
                  <a:gd name="T80" fmla="*/ 43 w 132"/>
                  <a:gd name="T81" fmla="*/ 15 h 133"/>
                  <a:gd name="T82" fmla="*/ 29 w 132"/>
                  <a:gd name="T83" fmla="*/ 15 h 133"/>
                  <a:gd name="T84" fmla="*/ 29 w 132"/>
                  <a:gd name="T85" fmla="*/ 15 h 133"/>
                  <a:gd name="T86" fmla="*/ 27 w 132"/>
                  <a:gd name="T87" fmla="*/ 19 h 133"/>
                  <a:gd name="T88" fmla="*/ 26 w 132"/>
                  <a:gd name="T89" fmla="*/ 16 h 133"/>
                  <a:gd name="T90" fmla="*/ 29 w 132"/>
                  <a:gd name="T91" fmla="*/ 15 h 133"/>
                  <a:gd name="T92" fmla="*/ 29 w 132"/>
                  <a:gd name="T93" fmla="*/ 14 h 133"/>
                  <a:gd name="T94" fmla="*/ 10 w 132"/>
                  <a:gd name="T95" fmla="*/ 12 h 133"/>
                  <a:gd name="T96" fmla="*/ 2 w 132"/>
                  <a:gd name="T97" fmla="*/ 21 h 133"/>
                  <a:gd name="T98" fmla="*/ 8 w 132"/>
                  <a:gd name="T99" fmla="*/ 41 h 133"/>
                  <a:gd name="T100" fmla="*/ 48 w 132"/>
                  <a:gd name="T101" fmla="*/ 86 h 133"/>
                  <a:gd name="T102" fmla="*/ 49 w 132"/>
                  <a:gd name="T103" fmla="*/ 87 h 133"/>
                  <a:gd name="T104" fmla="*/ 46 w 132"/>
                  <a:gd name="T105" fmla="*/ 36 h 133"/>
                  <a:gd name="T106" fmla="*/ 45 w 132"/>
                  <a:gd name="T107" fmla="*/ 3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133">
                    <a:moveTo>
                      <a:pt x="8" y="41"/>
                    </a:moveTo>
                    <a:cubicBezTo>
                      <a:pt x="8" y="46"/>
                      <a:pt x="11" y="50"/>
                      <a:pt x="13" y="53"/>
                    </a:cubicBezTo>
                    <a:cubicBezTo>
                      <a:pt x="15" y="56"/>
                      <a:pt x="18" y="59"/>
                      <a:pt x="19" y="63"/>
                    </a:cubicBezTo>
                    <a:cubicBezTo>
                      <a:pt x="24" y="67"/>
                      <a:pt x="27" y="72"/>
                      <a:pt x="32" y="75"/>
                    </a:cubicBezTo>
                    <a:cubicBezTo>
                      <a:pt x="32" y="75"/>
                      <a:pt x="32" y="75"/>
                      <a:pt x="32" y="74"/>
                    </a:cubicBezTo>
                    <a:cubicBezTo>
                      <a:pt x="32" y="74"/>
                      <a:pt x="33" y="74"/>
                      <a:pt x="33" y="75"/>
                    </a:cubicBezTo>
                    <a:cubicBezTo>
                      <a:pt x="35" y="72"/>
                      <a:pt x="37" y="70"/>
                      <a:pt x="39" y="67"/>
                    </a:cubicBezTo>
                    <a:cubicBezTo>
                      <a:pt x="40" y="65"/>
                      <a:pt x="41" y="63"/>
                      <a:pt x="40" y="60"/>
                    </a:cubicBezTo>
                    <a:cubicBezTo>
                      <a:pt x="40" y="59"/>
                      <a:pt x="41" y="58"/>
                      <a:pt x="42" y="57"/>
                    </a:cubicBezTo>
                    <a:cubicBezTo>
                      <a:pt x="43" y="57"/>
                      <a:pt x="44" y="57"/>
                      <a:pt x="44" y="58"/>
                    </a:cubicBezTo>
                    <a:cubicBezTo>
                      <a:pt x="46" y="62"/>
                      <a:pt x="49" y="62"/>
                      <a:pt x="53" y="61"/>
                    </a:cubicBezTo>
                    <a:cubicBezTo>
                      <a:pt x="53" y="61"/>
                      <a:pt x="54" y="62"/>
                      <a:pt x="54" y="62"/>
                    </a:cubicBezTo>
                    <a:cubicBezTo>
                      <a:pt x="54" y="62"/>
                      <a:pt x="54" y="63"/>
                      <a:pt x="54" y="63"/>
                    </a:cubicBezTo>
                    <a:cubicBezTo>
                      <a:pt x="50" y="65"/>
                      <a:pt x="47" y="68"/>
                      <a:pt x="44" y="71"/>
                    </a:cubicBezTo>
                    <a:cubicBezTo>
                      <a:pt x="41" y="75"/>
                      <a:pt x="37" y="75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2" y="78"/>
                      <a:pt x="32" y="81"/>
                      <a:pt x="32" y="84"/>
                    </a:cubicBezTo>
                    <a:cubicBezTo>
                      <a:pt x="32" y="86"/>
                      <a:pt x="34" y="88"/>
                      <a:pt x="36" y="88"/>
                    </a:cubicBezTo>
                    <a:cubicBezTo>
                      <a:pt x="38" y="89"/>
                      <a:pt x="41" y="89"/>
                      <a:pt x="42" y="92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2"/>
                      <a:pt x="45" y="92"/>
                      <a:pt x="47" y="92"/>
                    </a:cubicBezTo>
                    <a:cubicBezTo>
                      <a:pt x="48" y="92"/>
                      <a:pt x="49" y="93"/>
                      <a:pt x="48" y="94"/>
                    </a:cubicBezTo>
                    <a:cubicBezTo>
                      <a:pt x="47" y="94"/>
                      <a:pt x="47" y="94"/>
                      <a:pt x="46" y="94"/>
                    </a:cubicBezTo>
                    <a:cubicBezTo>
                      <a:pt x="45" y="94"/>
                      <a:pt x="44" y="93"/>
                      <a:pt x="43" y="92"/>
                    </a:cubicBezTo>
                    <a:cubicBezTo>
                      <a:pt x="43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0" y="92"/>
                      <a:pt x="38" y="92"/>
                      <a:pt x="37" y="94"/>
                    </a:cubicBezTo>
                    <a:cubicBezTo>
                      <a:pt x="35" y="97"/>
                      <a:pt x="35" y="100"/>
                      <a:pt x="37" y="102"/>
                    </a:cubicBezTo>
                    <a:cubicBezTo>
                      <a:pt x="41" y="110"/>
                      <a:pt x="47" y="116"/>
                      <a:pt x="56" y="119"/>
                    </a:cubicBezTo>
                    <a:cubicBezTo>
                      <a:pt x="56" y="119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20"/>
                      <a:pt x="55" y="121"/>
                      <a:pt x="56" y="122"/>
                    </a:cubicBezTo>
                    <a:cubicBezTo>
                      <a:pt x="57" y="126"/>
                      <a:pt x="60" y="129"/>
                      <a:pt x="63" y="132"/>
                    </a:cubicBezTo>
                    <a:cubicBezTo>
                      <a:pt x="64" y="133"/>
                      <a:pt x="68" y="133"/>
                      <a:pt x="69" y="131"/>
                    </a:cubicBezTo>
                    <a:cubicBezTo>
                      <a:pt x="69" y="130"/>
                      <a:pt x="70" y="129"/>
                      <a:pt x="70" y="128"/>
                    </a:cubicBezTo>
                    <a:cubicBezTo>
                      <a:pt x="70" y="121"/>
                      <a:pt x="72" y="114"/>
                      <a:pt x="73" y="107"/>
                    </a:cubicBezTo>
                    <a:cubicBezTo>
                      <a:pt x="73" y="103"/>
                      <a:pt x="74" y="100"/>
                      <a:pt x="76" y="96"/>
                    </a:cubicBezTo>
                    <a:cubicBezTo>
                      <a:pt x="78" y="95"/>
                      <a:pt x="79" y="92"/>
                      <a:pt x="79" y="90"/>
                    </a:cubicBezTo>
                    <a:cubicBezTo>
                      <a:pt x="78" y="81"/>
                      <a:pt x="83" y="73"/>
                      <a:pt x="83" y="64"/>
                    </a:cubicBezTo>
                    <a:cubicBezTo>
                      <a:pt x="82" y="63"/>
                      <a:pt x="83" y="62"/>
                      <a:pt x="83" y="61"/>
                    </a:cubicBezTo>
                    <a:cubicBezTo>
                      <a:pt x="84" y="57"/>
                      <a:pt x="86" y="54"/>
                      <a:pt x="90" y="53"/>
                    </a:cubicBezTo>
                    <a:cubicBezTo>
                      <a:pt x="92" y="52"/>
                      <a:pt x="93" y="53"/>
                      <a:pt x="93" y="54"/>
                    </a:cubicBezTo>
                    <a:cubicBezTo>
                      <a:pt x="93" y="56"/>
                      <a:pt x="92" y="59"/>
                      <a:pt x="93" y="60"/>
                    </a:cubicBezTo>
                    <a:cubicBezTo>
                      <a:pt x="97" y="66"/>
                      <a:pt x="97" y="73"/>
                      <a:pt x="101" y="78"/>
                    </a:cubicBezTo>
                    <a:cubicBezTo>
                      <a:pt x="102" y="81"/>
                      <a:pt x="102" y="83"/>
                      <a:pt x="102" y="86"/>
                    </a:cubicBezTo>
                    <a:cubicBezTo>
                      <a:pt x="101" y="89"/>
                      <a:pt x="100" y="91"/>
                      <a:pt x="100" y="94"/>
                    </a:cubicBezTo>
                    <a:cubicBezTo>
                      <a:pt x="99" y="96"/>
                      <a:pt x="102" y="99"/>
                      <a:pt x="104" y="98"/>
                    </a:cubicBezTo>
                    <a:cubicBezTo>
                      <a:pt x="106" y="97"/>
                      <a:pt x="109" y="96"/>
                      <a:pt x="111" y="95"/>
                    </a:cubicBezTo>
                    <a:cubicBezTo>
                      <a:pt x="114" y="94"/>
                      <a:pt x="114" y="94"/>
                      <a:pt x="115" y="98"/>
                    </a:cubicBezTo>
                    <a:cubicBezTo>
                      <a:pt x="115" y="98"/>
                      <a:pt x="115" y="99"/>
                      <a:pt x="116" y="100"/>
                    </a:cubicBezTo>
                    <a:cubicBezTo>
                      <a:pt x="116" y="102"/>
                      <a:pt x="118" y="103"/>
                      <a:pt x="120" y="101"/>
                    </a:cubicBezTo>
                    <a:cubicBezTo>
                      <a:pt x="127" y="96"/>
                      <a:pt x="130" y="90"/>
                      <a:pt x="132" y="82"/>
                    </a:cubicBezTo>
                    <a:cubicBezTo>
                      <a:pt x="132" y="81"/>
                      <a:pt x="131" y="80"/>
                      <a:pt x="130" y="79"/>
                    </a:cubicBezTo>
                    <a:cubicBezTo>
                      <a:pt x="129" y="79"/>
                      <a:pt x="128" y="78"/>
                      <a:pt x="127" y="78"/>
                    </a:cubicBezTo>
                    <a:cubicBezTo>
                      <a:pt x="122" y="78"/>
                      <a:pt x="119" y="76"/>
                      <a:pt x="119" y="70"/>
                    </a:cubicBezTo>
                    <a:cubicBezTo>
                      <a:pt x="119" y="65"/>
                      <a:pt x="117" y="65"/>
                      <a:pt x="111" y="66"/>
                    </a:cubicBezTo>
                    <a:cubicBezTo>
                      <a:pt x="108" y="67"/>
                      <a:pt x="108" y="67"/>
                      <a:pt x="109" y="64"/>
                    </a:cubicBezTo>
                    <a:cubicBezTo>
                      <a:pt x="109" y="62"/>
                      <a:pt x="110" y="60"/>
                      <a:pt x="110" y="59"/>
                    </a:cubicBezTo>
                    <a:cubicBezTo>
                      <a:pt x="111" y="55"/>
                      <a:pt x="110" y="53"/>
                      <a:pt x="107" y="52"/>
                    </a:cubicBezTo>
                    <a:cubicBezTo>
                      <a:pt x="103" y="51"/>
                      <a:pt x="101" y="51"/>
                      <a:pt x="99" y="47"/>
                    </a:cubicBezTo>
                    <a:cubicBezTo>
                      <a:pt x="97" y="44"/>
                      <a:pt x="92" y="42"/>
                      <a:pt x="91" y="37"/>
                    </a:cubicBezTo>
                    <a:cubicBezTo>
                      <a:pt x="91" y="36"/>
                      <a:pt x="90" y="35"/>
                      <a:pt x="89" y="35"/>
                    </a:cubicBezTo>
                    <a:cubicBezTo>
                      <a:pt x="87" y="34"/>
                      <a:pt x="84" y="34"/>
                      <a:pt x="82" y="34"/>
                    </a:cubicBezTo>
                    <a:cubicBezTo>
                      <a:pt x="78" y="32"/>
                      <a:pt x="75" y="30"/>
                      <a:pt x="73" y="25"/>
                    </a:cubicBezTo>
                    <a:cubicBezTo>
                      <a:pt x="72" y="20"/>
                      <a:pt x="70" y="17"/>
                      <a:pt x="66" y="14"/>
                    </a:cubicBezTo>
                    <a:cubicBezTo>
                      <a:pt x="65" y="13"/>
                      <a:pt x="64" y="12"/>
                      <a:pt x="63" y="11"/>
                    </a:cubicBezTo>
                    <a:cubicBezTo>
                      <a:pt x="61" y="8"/>
                      <a:pt x="59" y="5"/>
                      <a:pt x="56" y="4"/>
                    </a:cubicBezTo>
                    <a:cubicBezTo>
                      <a:pt x="54" y="4"/>
                      <a:pt x="52" y="2"/>
                      <a:pt x="50" y="1"/>
                    </a:cubicBezTo>
                    <a:cubicBezTo>
                      <a:pt x="48" y="0"/>
                      <a:pt x="46" y="1"/>
                      <a:pt x="45" y="4"/>
                    </a:cubicBezTo>
                    <a:cubicBezTo>
                      <a:pt x="44" y="7"/>
                      <a:pt x="44" y="11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6"/>
                    </a:cubicBezTo>
                    <a:cubicBezTo>
                      <a:pt x="45" y="18"/>
                      <a:pt x="45" y="20"/>
                      <a:pt x="45" y="22"/>
                    </a:cubicBezTo>
                    <a:cubicBezTo>
                      <a:pt x="45" y="23"/>
                      <a:pt x="45" y="23"/>
                      <a:pt x="45" y="24"/>
                    </a:cubicBezTo>
                    <a:cubicBezTo>
                      <a:pt x="44" y="25"/>
                      <a:pt x="43" y="24"/>
                      <a:pt x="43" y="23"/>
                    </a:cubicBezTo>
                    <a:cubicBezTo>
                      <a:pt x="43" y="20"/>
                      <a:pt x="43" y="18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1" y="15"/>
                      <a:pt x="40" y="15"/>
                    </a:cubicBezTo>
                    <a:cubicBezTo>
                      <a:pt x="36" y="12"/>
                      <a:pt x="33" y="13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6"/>
                      <a:pt x="29" y="17"/>
                      <a:pt x="29" y="18"/>
                    </a:cubicBezTo>
                    <a:cubicBezTo>
                      <a:pt x="29" y="19"/>
                      <a:pt x="28" y="20"/>
                      <a:pt x="27" y="19"/>
                    </a:cubicBezTo>
                    <a:cubicBezTo>
                      <a:pt x="26" y="19"/>
                      <a:pt x="26" y="19"/>
                      <a:pt x="25" y="18"/>
                    </a:cubicBezTo>
                    <a:cubicBezTo>
                      <a:pt x="25" y="17"/>
                      <a:pt x="25" y="16"/>
                      <a:pt x="26" y="16"/>
                    </a:cubicBezTo>
                    <a:cubicBezTo>
                      <a:pt x="27" y="16"/>
                      <a:pt x="28" y="16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9"/>
                      <a:pt x="26" y="8"/>
                      <a:pt x="22" y="9"/>
                    </a:cubicBezTo>
                    <a:cubicBezTo>
                      <a:pt x="18" y="10"/>
                      <a:pt x="14" y="11"/>
                      <a:pt x="10" y="12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3" y="18"/>
                      <a:pt x="3" y="20"/>
                      <a:pt x="2" y="21"/>
                    </a:cubicBezTo>
                    <a:cubicBezTo>
                      <a:pt x="0" y="28"/>
                      <a:pt x="1" y="33"/>
                      <a:pt x="6" y="38"/>
                    </a:cubicBezTo>
                    <a:cubicBezTo>
                      <a:pt x="7" y="39"/>
                      <a:pt x="9" y="40"/>
                      <a:pt x="8" y="41"/>
                    </a:cubicBezTo>
                    <a:close/>
                    <a:moveTo>
                      <a:pt x="49" y="87"/>
                    </a:moveTo>
                    <a:cubicBezTo>
                      <a:pt x="48" y="86"/>
                      <a:pt x="48" y="86"/>
                      <a:pt x="48" y="86"/>
                    </a:cubicBezTo>
                    <a:cubicBezTo>
                      <a:pt x="49" y="86"/>
                      <a:pt x="49" y="86"/>
                      <a:pt x="49" y="86"/>
                    </a:cubicBezTo>
                    <a:lnTo>
                      <a:pt x="49" y="87"/>
                    </a:lnTo>
                    <a:close/>
                    <a:moveTo>
                      <a:pt x="46" y="35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4"/>
                      <a:pt x="45" y="34"/>
                      <a:pt x="45" y="34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5" name="Freeform 42">
                <a:extLst>
                  <a:ext uri="{FF2B5EF4-FFF2-40B4-BE49-F238E27FC236}">
                    <a16:creationId xmlns:a16="http://schemas.microsoft.com/office/drawing/2014/main" id="{B79BD037-D3D5-48F4-95BD-2A91BF8D0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7" y="365"/>
                <a:ext cx="237" cy="217"/>
              </a:xfrm>
              <a:custGeom>
                <a:avLst/>
                <a:gdLst>
                  <a:gd name="T0" fmla="*/ 130 w 138"/>
                  <a:gd name="T1" fmla="*/ 89 h 127"/>
                  <a:gd name="T2" fmla="*/ 127 w 138"/>
                  <a:gd name="T3" fmla="*/ 84 h 127"/>
                  <a:gd name="T4" fmla="*/ 119 w 138"/>
                  <a:gd name="T5" fmla="*/ 80 h 127"/>
                  <a:gd name="T6" fmla="*/ 104 w 138"/>
                  <a:gd name="T7" fmla="*/ 77 h 127"/>
                  <a:gd name="T8" fmla="*/ 99 w 138"/>
                  <a:gd name="T9" fmla="*/ 77 h 127"/>
                  <a:gd name="T10" fmla="*/ 78 w 138"/>
                  <a:gd name="T11" fmla="*/ 79 h 127"/>
                  <a:gd name="T12" fmla="*/ 67 w 138"/>
                  <a:gd name="T13" fmla="*/ 76 h 127"/>
                  <a:gd name="T14" fmla="*/ 61 w 138"/>
                  <a:gd name="T15" fmla="*/ 74 h 127"/>
                  <a:gd name="T16" fmla="*/ 48 w 138"/>
                  <a:gd name="T17" fmla="*/ 61 h 127"/>
                  <a:gd name="T18" fmla="*/ 42 w 138"/>
                  <a:gd name="T19" fmla="*/ 56 h 127"/>
                  <a:gd name="T20" fmla="*/ 42 w 138"/>
                  <a:gd name="T21" fmla="*/ 54 h 127"/>
                  <a:gd name="T22" fmla="*/ 46 w 138"/>
                  <a:gd name="T23" fmla="*/ 50 h 127"/>
                  <a:gd name="T24" fmla="*/ 46 w 138"/>
                  <a:gd name="T25" fmla="*/ 50 h 127"/>
                  <a:gd name="T26" fmla="*/ 46 w 138"/>
                  <a:gd name="T27" fmla="*/ 50 h 127"/>
                  <a:gd name="T28" fmla="*/ 47 w 138"/>
                  <a:gd name="T29" fmla="*/ 50 h 127"/>
                  <a:gd name="T30" fmla="*/ 46 w 138"/>
                  <a:gd name="T31" fmla="*/ 50 h 127"/>
                  <a:gd name="T32" fmla="*/ 56 w 138"/>
                  <a:gd name="T33" fmla="*/ 51 h 127"/>
                  <a:gd name="T34" fmla="*/ 58 w 138"/>
                  <a:gd name="T35" fmla="*/ 46 h 127"/>
                  <a:gd name="T36" fmla="*/ 56 w 138"/>
                  <a:gd name="T37" fmla="*/ 44 h 127"/>
                  <a:gd name="T38" fmla="*/ 53 w 138"/>
                  <a:gd name="T39" fmla="*/ 34 h 127"/>
                  <a:gd name="T40" fmla="*/ 47 w 138"/>
                  <a:gd name="T41" fmla="*/ 27 h 127"/>
                  <a:gd name="T42" fmla="*/ 38 w 138"/>
                  <a:gd name="T43" fmla="*/ 26 h 127"/>
                  <a:gd name="T44" fmla="*/ 33 w 138"/>
                  <a:gd name="T45" fmla="*/ 23 h 127"/>
                  <a:gd name="T46" fmla="*/ 31 w 138"/>
                  <a:gd name="T47" fmla="*/ 16 h 127"/>
                  <a:gd name="T48" fmla="*/ 29 w 138"/>
                  <a:gd name="T49" fmla="*/ 12 h 127"/>
                  <a:gd name="T50" fmla="*/ 16 w 138"/>
                  <a:gd name="T51" fmla="*/ 2 h 127"/>
                  <a:gd name="T52" fmla="*/ 4 w 138"/>
                  <a:gd name="T53" fmla="*/ 4 h 127"/>
                  <a:gd name="T54" fmla="*/ 1 w 138"/>
                  <a:gd name="T55" fmla="*/ 11 h 127"/>
                  <a:gd name="T56" fmla="*/ 5 w 138"/>
                  <a:gd name="T57" fmla="*/ 30 h 127"/>
                  <a:gd name="T58" fmla="*/ 7 w 138"/>
                  <a:gd name="T59" fmla="*/ 32 h 127"/>
                  <a:gd name="T60" fmla="*/ 20 w 138"/>
                  <a:gd name="T61" fmla="*/ 38 h 127"/>
                  <a:gd name="T62" fmla="*/ 25 w 138"/>
                  <a:gd name="T63" fmla="*/ 43 h 127"/>
                  <a:gd name="T64" fmla="*/ 25 w 138"/>
                  <a:gd name="T65" fmla="*/ 53 h 127"/>
                  <a:gd name="T66" fmla="*/ 20 w 138"/>
                  <a:gd name="T67" fmla="*/ 63 h 127"/>
                  <a:gd name="T68" fmla="*/ 14 w 138"/>
                  <a:gd name="T69" fmla="*/ 71 h 127"/>
                  <a:gd name="T70" fmla="*/ 9 w 138"/>
                  <a:gd name="T71" fmla="*/ 93 h 127"/>
                  <a:gd name="T72" fmla="*/ 18 w 138"/>
                  <a:gd name="T73" fmla="*/ 101 h 127"/>
                  <a:gd name="T74" fmla="*/ 19 w 138"/>
                  <a:gd name="T75" fmla="*/ 102 h 127"/>
                  <a:gd name="T76" fmla="*/ 31 w 138"/>
                  <a:gd name="T77" fmla="*/ 103 h 127"/>
                  <a:gd name="T78" fmla="*/ 34 w 138"/>
                  <a:gd name="T79" fmla="*/ 102 h 127"/>
                  <a:gd name="T80" fmla="*/ 36 w 138"/>
                  <a:gd name="T81" fmla="*/ 104 h 127"/>
                  <a:gd name="T82" fmla="*/ 35 w 138"/>
                  <a:gd name="T83" fmla="*/ 109 h 127"/>
                  <a:gd name="T84" fmla="*/ 40 w 138"/>
                  <a:gd name="T85" fmla="*/ 113 h 127"/>
                  <a:gd name="T86" fmla="*/ 56 w 138"/>
                  <a:gd name="T87" fmla="*/ 116 h 127"/>
                  <a:gd name="T88" fmla="*/ 87 w 138"/>
                  <a:gd name="T89" fmla="*/ 121 h 127"/>
                  <a:gd name="T90" fmla="*/ 93 w 138"/>
                  <a:gd name="T91" fmla="*/ 124 h 127"/>
                  <a:gd name="T92" fmla="*/ 105 w 138"/>
                  <a:gd name="T93" fmla="*/ 127 h 127"/>
                  <a:gd name="T94" fmla="*/ 115 w 138"/>
                  <a:gd name="T95" fmla="*/ 126 h 127"/>
                  <a:gd name="T96" fmla="*/ 119 w 138"/>
                  <a:gd name="T97" fmla="*/ 124 h 127"/>
                  <a:gd name="T98" fmla="*/ 129 w 138"/>
                  <a:gd name="T99" fmla="*/ 118 h 127"/>
                  <a:gd name="T100" fmla="*/ 131 w 138"/>
                  <a:gd name="T101" fmla="*/ 112 h 127"/>
                  <a:gd name="T102" fmla="*/ 133 w 138"/>
                  <a:gd name="T103" fmla="*/ 106 h 127"/>
                  <a:gd name="T104" fmla="*/ 130 w 138"/>
                  <a:gd name="T105" fmla="*/ 8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" h="127">
                    <a:moveTo>
                      <a:pt x="130" y="89"/>
                    </a:moveTo>
                    <a:cubicBezTo>
                      <a:pt x="129" y="88"/>
                      <a:pt x="127" y="87"/>
                      <a:pt x="127" y="84"/>
                    </a:cubicBezTo>
                    <a:cubicBezTo>
                      <a:pt x="125" y="81"/>
                      <a:pt x="122" y="80"/>
                      <a:pt x="119" y="80"/>
                    </a:cubicBezTo>
                    <a:cubicBezTo>
                      <a:pt x="114" y="80"/>
                      <a:pt x="109" y="80"/>
                      <a:pt x="104" y="77"/>
                    </a:cubicBezTo>
                    <a:cubicBezTo>
                      <a:pt x="103" y="77"/>
                      <a:pt x="101" y="77"/>
                      <a:pt x="99" y="77"/>
                    </a:cubicBezTo>
                    <a:cubicBezTo>
                      <a:pt x="92" y="78"/>
                      <a:pt x="85" y="78"/>
                      <a:pt x="78" y="79"/>
                    </a:cubicBezTo>
                    <a:cubicBezTo>
                      <a:pt x="74" y="80"/>
                      <a:pt x="70" y="82"/>
                      <a:pt x="67" y="76"/>
                    </a:cubicBezTo>
                    <a:cubicBezTo>
                      <a:pt x="66" y="74"/>
                      <a:pt x="63" y="74"/>
                      <a:pt x="61" y="74"/>
                    </a:cubicBezTo>
                    <a:cubicBezTo>
                      <a:pt x="55" y="71"/>
                      <a:pt x="49" y="68"/>
                      <a:pt x="48" y="61"/>
                    </a:cubicBezTo>
                    <a:cubicBezTo>
                      <a:pt x="47" y="57"/>
                      <a:pt x="45" y="56"/>
                      <a:pt x="42" y="56"/>
                    </a:cubicBezTo>
                    <a:cubicBezTo>
                      <a:pt x="40" y="55"/>
                      <a:pt x="40" y="55"/>
                      <a:pt x="42" y="54"/>
                    </a:cubicBezTo>
                    <a:cubicBezTo>
                      <a:pt x="43" y="53"/>
                      <a:pt x="45" y="51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6" y="50"/>
                      <a:pt x="46" y="50"/>
                    </a:cubicBezTo>
                    <a:cubicBezTo>
                      <a:pt x="50" y="51"/>
                      <a:pt x="53" y="52"/>
                      <a:pt x="56" y="51"/>
                    </a:cubicBezTo>
                    <a:cubicBezTo>
                      <a:pt x="57" y="50"/>
                      <a:pt x="58" y="47"/>
                      <a:pt x="58" y="46"/>
                    </a:cubicBezTo>
                    <a:cubicBezTo>
                      <a:pt x="57" y="46"/>
                      <a:pt x="57" y="44"/>
                      <a:pt x="56" y="44"/>
                    </a:cubicBezTo>
                    <a:cubicBezTo>
                      <a:pt x="53" y="41"/>
                      <a:pt x="52" y="38"/>
                      <a:pt x="53" y="34"/>
                    </a:cubicBezTo>
                    <a:cubicBezTo>
                      <a:pt x="53" y="31"/>
                      <a:pt x="49" y="27"/>
                      <a:pt x="47" y="27"/>
                    </a:cubicBezTo>
                    <a:cubicBezTo>
                      <a:pt x="44" y="26"/>
                      <a:pt x="41" y="27"/>
                      <a:pt x="38" y="26"/>
                    </a:cubicBezTo>
                    <a:cubicBezTo>
                      <a:pt x="36" y="26"/>
                      <a:pt x="34" y="25"/>
                      <a:pt x="33" y="23"/>
                    </a:cubicBezTo>
                    <a:cubicBezTo>
                      <a:pt x="33" y="21"/>
                      <a:pt x="32" y="18"/>
                      <a:pt x="31" y="16"/>
                    </a:cubicBezTo>
                    <a:cubicBezTo>
                      <a:pt x="31" y="15"/>
                      <a:pt x="30" y="13"/>
                      <a:pt x="29" y="12"/>
                    </a:cubicBezTo>
                    <a:cubicBezTo>
                      <a:pt x="25" y="9"/>
                      <a:pt x="22" y="4"/>
                      <a:pt x="16" y="2"/>
                    </a:cubicBezTo>
                    <a:cubicBezTo>
                      <a:pt x="12" y="0"/>
                      <a:pt x="8" y="1"/>
                      <a:pt x="4" y="4"/>
                    </a:cubicBezTo>
                    <a:cubicBezTo>
                      <a:pt x="2" y="5"/>
                      <a:pt x="0" y="8"/>
                      <a:pt x="1" y="11"/>
                    </a:cubicBezTo>
                    <a:cubicBezTo>
                      <a:pt x="3" y="17"/>
                      <a:pt x="4" y="24"/>
                      <a:pt x="5" y="30"/>
                    </a:cubicBezTo>
                    <a:cubicBezTo>
                      <a:pt x="5" y="31"/>
                      <a:pt x="6" y="32"/>
                      <a:pt x="7" y="32"/>
                    </a:cubicBezTo>
                    <a:cubicBezTo>
                      <a:pt x="11" y="34"/>
                      <a:pt x="16" y="36"/>
                      <a:pt x="20" y="38"/>
                    </a:cubicBezTo>
                    <a:cubicBezTo>
                      <a:pt x="25" y="40"/>
                      <a:pt x="25" y="40"/>
                      <a:pt x="25" y="43"/>
                    </a:cubicBezTo>
                    <a:cubicBezTo>
                      <a:pt x="25" y="47"/>
                      <a:pt x="25" y="50"/>
                      <a:pt x="25" y="53"/>
                    </a:cubicBezTo>
                    <a:cubicBezTo>
                      <a:pt x="25" y="58"/>
                      <a:pt x="24" y="61"/>
                      <a:pt x="20" y="63"/>
                    </a:cubicBezTo>
                    <a:cubicBezTo>
                      <a:pt x="17" y="65"/>
                      <a:pt x="15" y="68"/>
                      <a:pt x="14" y="71"/>
                    </a:cubicBezTo>
                    <a:cubicBezTo>
                      <a:pt x="9" y="77"/>
                      <a:pt x="8" y="85"/>
                      <a:pt x="9" y="93"/>
                    </a:cubicBezTo>
                    <a:cubicBezTo>
                      <a:pt x="9" y="98"/>
                      <a:pt x="16" y="97"/>
                      <a:pt x="18" y="101"/>
                    </a:cubicBezTo>
                    <a:cubicBezTo>
                      <a:pt x="18" y="102"/>
                      <a:pt x="19" y="102"/>
                      <a:pt x="19" y="102"/>
                    </a:cubicBezTo>
                    <a:cubicBezTo>
                      <a:pt x="23" y="106"/>
                      <a:pt x="27" y="106"/>
                      <a:pt x="31" y="103"/>
                    </a:cubicBezTo>
                    <a:cubicBezTo>
                      <a:pt x="32" y="103"/>
                      <a:pt x="33" y="102"/>
                      <a:pt x="34" y="102"/>
                    </a:cubicBezTo>
                    <a:cubicBezTo>
                      <a:pt x="36" y="102"/>
                      <a:pt x="36" y="103"/>
                      <a:pt x="36" y="104"/>
                    </a:cubicBezTo>
                    <a:cubicBezTo>
                      <a:pt x="36" y="106"/>
                      <a:pt x="35" y="107"/>
                      <a:pt x="35" y="109"/>
                    </a:cubicBezTo>
                    <a:cubicBezTo>
                      <a:pt x="36" y="111"/>
                      <a:pt x="38" y="112"/>
                      <a:pt x="40" y="113"/>
                    </a:cubicBezTo>
                    <a:cubicBezTo>
                      <a:pt x="45" y="114"/>
                      <a:pt x="51" y="116"/>
                      <a:pt x="56" y="116"/>
                    </a:cubicBezTo>
                    <a:cubicBezTo>
                      <a:pt x="67" y="116"/>
                      <a:pt x="76" y="122"/>
                      <a:pt x="87" y="121"/>
                    </a:cubicBezTo>
                    <a:cubicBezTo>
                      <a:pt x="89" y="121"/>
                      <a:pt x="91" y="123"/>
                      <a:pt x="93" y="124"/>
                    </a:cubicBezTo>
                    <a:cubicBezTo>
                      <a:pt x="97" y="126"/>
                      <a:pt x="101" y="127"/>
                      <a:pt x="105" y="127"/>
                    </a:cubicBezTo>
                    <a:cubicBezTo>
                      <a:pt x="108" y="126"/>
                      <a:pt x="112" y="127"/>
                      <a:pt x="115" y="126"/>
                    </a:cubicBezTo>
                    <a:cubicBezTo>
                      <a:pt x="117" y="126"/>
                      <a:pt x="118" y="125"/>
                      <a:pt x="119" y="124"/>
                    </a:cubicBezTo>
                    <a:cubicBezTo>
                      <a:pt x="122" y="122"/>
                      <a:pt x="125" y="119"/>
                      <a:pt x="129" y="118"/>
                    </a:cubicBezTo>
                    <a:cubicBezTo>
                      <a:pt x="131" y="117"/>
                      <a:pt x="132" y="115"/>
                      <a:pt x="131" y="112"/>
                    </a:cubicBezTo>
                    <a:cubicBezTo>
                      <a:pt x="131" y="110"/>
                      <a:pt x="132" y="108"/>
                      <a:pt x="133" y="106"/>
                    </a:cubicBezTo>
                    <a:cubicBezTo>
                      <a:pt x="138" y="99"/>
                      <a:pt x="137" y="94"/>
                      <a:pt x="130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6" name="Freeform 43">
                <a:extLst>
                  <a:ext uri="{FF2B5EF4-FFF2-40B4-BE49-F238E27FC236}">
                    <a16:creationId xmlns:a16="http://schemas.microsoft.com/office/drawing/2014/main" id="{9D512F9A-7F0B-4B76-813B-86A2D34E6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6" y="306"/>
                <a:ext cx="231" cy="148"/>
              </a:xfrm>
              <a:custGeom>
                <a:avLst/>
                <a:gdLst>
                  <a:gd name="T0" fmla="*/ 86 w 135"/>
                  <a:gd name="T1" fmla="*/ 52 h 86"/>
                  <a:gd name="T2" fmla="*/ 72 w 135"/>
                  <a:gd name="T3" fmla="*/ 49 h 86"/>
                  <a:gd name="T4" fmla="*/ 70 w 135"/>
                  <a:gd name="T5" fmla="*/ 46 h 86"/>
                  <a:gd name="T6" fmla="*/ 71 w 135"/>
                  <a:gd name="T7" fmla="*/ 32 h 86"/>
                  <a:gd name="T8" fmla="*/ 70 w 135"/>
                  <a:gd name="T9" fmla="*/ 20 h 86"/>
                  <a:gd name="T10" fmla="*/ 64 w 135"/>
                  <a:gd name="T11" fmla="*/ 14 h 86"/>
                  <a:gd name="T12" fmla="*/ 61 w 135"/>
                  <a:gd name="T13" fmla="*/ 10 h 86"/>
                  <a:gd name="T14" fmla="*/ 55 w 135"/>
                  <a:gd name="T15" fmla="*/ 2 h 86"/>
                  <a:gd name="T16" fmla="*/ 45 w 135"/>
                  <a:gd name="T17" fmla="*/ 3 h 86"/>
                  <a:gd name="T18" fmla="*/ 31 w 135"/>
                  <a:gd name="T19" fmla="*/ 11 h 86"/>
                  <a:gd name="T20" fmla="*/ 27 w 135"/>
                  <a:gd name="T21" fmla="*/ 15 h 86"/>
                  <a:gd name="T22" fmla="*/ 21 w 135"/>
                  <a:gd name="T23" fmla="*/ 22 h 86"/>
                  <a:gd name="T24" fmla="*/ 15 w 135"/>
                  <a:gd name="T25" fmla="*/ 28 h 86"/>
                  <a:gd name="T26" fmla="*/ 15 w 135"/>
                  <a:gd name="T27" fmla="*/ 31 h 86"/>
                  <a:gd name="T28" fmla="*/ 21 w 135"/>
                  <a:gd name="T29" fmla="*/ 34 h 86"/>
                  <a:gd name="T30" fmla="*/ 22 w 135"/>
                  <a:gd name="T31" fmla="*/ 36 h 86"/>
                  <a:gd name="T32" fmla="*/ 20 w 135"/>
                  <a:gd name="T33" fmla="*/ 37 h 86"/>
                  <a:gd name="T34" fmla="*/ 9 w 135"/>
                  <a:gd name="T35" fmla="*/ 35 h 86"/>
                  <a:gd name="T36" fmla="*/ 1 w 135"/>
                  <a:gd name="T37" fmla="*/ 43 h 86"/>
                  <a:gd name="T38" fmla="*/ 3 w 135"/>
                  <a:gd name="T39" fmla="*/ 50 h 86"/>
                  <a:gd name="T40" fmla="*/ 10 w 135"/>
                  <a:gd name="T41" fmla="*/ 55 h 86"/>
                  <a:gd name="T42" fmla="*/ 28 w 135"/>
                  <a:gd name="T43" fmla="*/ 59 h 86"/>
                  <a:gd name="T44" fmla="*/ 31 w 135"/>
                  <a:gd name="T45" fmla="*/ 59 h 86"/>
                  <a:gd name="T46" fmla="*/ 44 w 135"/>
                  <a:gd name="T47" fmla="*/ 62 h 86"/>
                  <a:gd name="T48" fmla="*/ 45 w 135"/>
                  <a:gd name="T49" fmla="*/ 63 h 86"/>
                  <a:gd name="T50" fmla="*/ 43 w 135"/>
                  <a:gd name="T51" fmla="*/ 64 h 86"/>
                  <a:gd name="T52" fmla="*/ 22 w 135"/>
                  <a:gd name="T53" fmla="*/ 67 h 86"/>
                  <a:gd name="T54" fmla="*/ 18 w 135"/>
                  <a:gd name="T55" fmla="*/ 72 h 86"/>
                  <a:gd name="T56" fmla="*/ 24 w 135"/>
                  <a:gd name="T57" fmla="*/ 83 h 86"/>
                  <a:gd name="T58" fmla="*/ 30 w 135"/>
                  <a:gd name="T59" fmla="*/ 85 h 86"/>
                  <a:gd name="T60" fmla="*/ 40 w 135"/>
                  <a:gd name="T61" fmla="*/ 85 h 86"/>
                  <a:gd name="T62" fmla="*/ 57 w 135"/>
                  <a:gd name="T63" fmla="*/ 81 h 86"/>
                  <a:gd name="T64" fmla="*/ 63 w 135"/>
                  <a:gd name="T65" fmla="*/ 79 h 86"/>
                  <a:gd name="T66" fmla="*/ 78 w 135"/>
                  <a:gd name="T67" fmla="*/ 76 h 86"/>
                  <a:gd name="T68" fmla="*/ 81 w 135"/>
                  <a:gd name="T69" fmla="*/ 77 h 86"/>
                  <a:gd name="T70" fmla="*/ 91 w 135"/>
                  <a:gd name="T71" fmla="*/ 81 h 86"/>
                  <a:gd name="T72" fmla="*/ 99 w 135"/>
                  <a:gd name="T73" fmla="*/ 82 h 86"/>
                  <a:gd name="T74" fmla="*/ 106 w 135"/>
                  <a:gd name="T75" fmla="*/ 81 h 86"/>
                  <a:gd name="T76" fmla="*/ 114 w 135"/>
                  <a:gd name="T77" fmla="*/ 76 h 86"/>
                  <a:gd name="T78" fmla="*/ 129 w 135"/>
                  <a:gd name="T79" fmla="*/ 61 h 86"/>
                  <a:gd name="T80" fmla="*/ 133 w 135"/>
                  <a:gd name="T81" fmla="*/ 56 h 86"/>
                  <a:gd name="T82" fmla="*/ 129 w 135"/>
                  <a:gd name="T83" fmla="*/ 43 h 86"/>
                  <a:gd name="T84" fmla="*/ 126 w 135"/>
                  <a:gd name="T85" fmla="*/ 42 h 86"/>
                  <a:gd name="T86" fmla="*/ 121 w 135"/>
                  <a:gd name="T87" fmla="*/ 46 h 86"/>
                  <a:gd name="T88" fmla="*/ 118 w 135"/>
                  <a:gd name="T89" fmla="*/ 47 h 86"/>
                  <a:gd name="T90" fmla="*/ 113 w 135"/>
                  <a:gd name="T91" fmla="*/ 39 h 86"/>
                  <a:gd name="T92" fmla="*/ 113 w 135"/>
                  <a:gd name="T93" fmla="*/ 32 h 86"/>
                  <a:gd name="T94" fmla="*/ 115 w 135"/>
                  <a:gd name="T95" fmla="*/ 26 h 86"/>
                  <a:gd name="T96" fmla="*/ 118 w 135"/>
                  <a:gd name="T97" fmla="*/ 12 h 86"/>
                  <a:gd name="T98" fmla="*/ 117 w 135"/>
                  <a:gd name="T99" fmla="*/ 8 h 86"/>
                  <a:gd name="T100" fmla="*/ 111 w 135"/>
                  <a:gd name="T101" fmla="*/ 7 h 86"/>
                  <a:gd name="T102" fmla="*/ 97 w 135"/>
                  <a:gd name="T103" fmla="*/ 17 h 86"/>
                  <a:gd name="T104" fmla="*/ 95 w 135"/>
                  <a:gd name="T105" fmla="*/ 25 h 86"/>
                  <a:gd name="T106" fmla="*/ 96 w 135"/>
                  <a:gd name="T107" fmla="*/ 29 h 86"/>
                  <a:gd name="T108" fmla="*/ 92 w 135"/>
                  <a:gd name="T109" fmla="*/ 36 h 86"/>
                  <a:gd name="T110" fmla="*/ 91 w 135"/>
                  <a:gd name="T111" fmla="*/ 37 h 86"/>
                  <a:gd name="T112" fmla="*/ 89 w 135"/>
                  <a:gd name="T113" fmla="*/ 44 h 86"/>
                  <a:gd name="T114" fmla="*/ 90 w 135"/>
                  <a:gd name="T115" fmla="*/ 47 h 86"/>
                  <a:gd name="T116" fmla="*/ 86 w 135"/>
                  <a:gd name="T117" fmla="*/ 5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5" h="86">
                    <a:moveTo>
                      <a:pt x="86" y="52"/>
                    </a:moveTo>
                    <a:cubicBezTo>
                      <a:pt x="81" y="51"/>
                      <a:pt x="77" y="50"/>
                      <a:pt x="72" y="49"/>
                    </a:cubicBezTo>
                    <a:cubicBezTo>
                      <a:pt x="71" y="48"/>
                      <a:pt x="70" y="47"/>
                      <a:pt x="70" y="46"/>
                    </a:cubicBezTo>
                    <a:cubicBezTo>
                      <a:pt x="73" y="42"/>
                      <a:pt x="70" y="37"/>
                      <a:pt x="71" y="32"/>
                    </a:cubicBezTo>
                    <a:cubicBezTo>
                      <a:pt x="71" y="28"/>
                      <a:pt x="71" y="24"/>
                      <a:pt x="70" y="20"/>
                    </a:cubicBezTo>
                    <a:cubicBezTo>
                      <a:pt x="70" y="17"/>
                      <a:pt x="67" y="15"/>
                      <a:pt x="64" y="14"/>
                    </a:cubicBezTo>
                    <a:cubicBezTo>
                      <a:pt x="60" y="13"/>
                      <a:pt x="61" y="13"/>
                      <a:pt x="61" y="10"/>
                    </a:cubicBezTo>
                    <a:cubicBezTo>
                      <a:pt x="61" y="5"/>
                      <a:pt x="59" y="2"/>
                      <a:pt x="55" y="2"/>
                    </a:cubicBezTo>
                    <a:cubicBezTo>
                      <a:pt x="51" y="1"/>
                      <a:pt x="47" y="0"/>
                      <a:pt x="45" y="3"/>
                    </a:cubicBezTo>
                    <a:cubicBezTo>
                      <a:pt x="41" y="7"/>
                      <a:pt x="35" y="7"/>
                      <a:pt x="31" y="11"/>
                    </a:cubicBezTo>
                    <a:cubicBezTo>
                      <a:pt x="29" y="12"/>
                      <a:pt x="28" y="14"/>
                      <a:pt x="27" y="15"/>
                    </a:cubicBezTo>
                    <a:cubicBezTo>
                      <a:pt x="27" y="20"/>
                      <a:pt x="25" y="21"/>
                      <a:pt x="21" y="22"/>
                    </a:cubicBezTo>
                    <a:cubicBezTo>
                      <a:pt x="19" y="23"/>
                      <a:pt x="17" y="26"/>
                      <a:pt x="15" y="28"/>
                    </a:cubicBezTo>
                    <a:cubicBezTo>
                      <a:pt x="14" y="29"/>
                      <a:pt x="14" y="30"/>
                      <a:pt x="15" y="31"/>
                    </a:cubicBezTo>
                    <a:cubicBezTo>
                      <a:pt x="17" y="32"/>
                      <a:pt x="19" y="33"/>
                      <a:pt x="21" y="34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0" y="37"/>
                    </a:cubicBezTo>
                    <a:cubicBezTo>
                      <a:pt x="16" y="36"/>
                      <a:pt x="13" y="35"/>
                      <a:pt x="9" y="35"/>
                    </a:cubicBezTo>
                    <a:cubicBezTo>
                      <a:pt x="5" y="35"/>
                      <a:pt x="2" y="39"/>
                      <a:pt x="1" y="43"/>
                    </a:cubicBezTo>
                    <a:cubicBezTo>
                      <a:pt x="0" y="46"/>
                      <a:pt x="1" y="48"/>
                      <a:pt x="3" y="50"/>
                    </a:cubicBezTo>
                    <a:cubicBezTo>
                      <a:pt x="6" y="51"/>
                      <a:pt x="8" y="53"/>
                      <a:pt x="10" y="55"/>
                    </a:cubicBezTo>
                    <a:cubicBezTo>
                      <a:pt x="15" y="59"/>
                      <a:pt x="21" y="63"/>
                      <a:pt x="28" y="59"/>
                    </a:cubicBezTo>
                    <a:cubicBezTo>
                      <a:pt x="29" y="59"/>
                      <a:pt x="30" y="59"/>
                      <a:pt x="31" y="59"/>
                    </a:cubicBezTo>
                    <a:cubicBezTo>
                      <a:pt x="35" y="62"/>
                      <a:pt x="39" y="62"/>
                      <a:pt x="44" y="62"/>
                    </a:cubicBezTo>
                    <a:cubicBezTo>
                      <a:pt x="44" y="62"/>
                      <a:pt x="44" y="63"/>
                      <a:pt x="45" y="63"/>
                    </a:cubicBezTo>
                    <a:cubicBezTo>
                      <a:pt x="44" y="63"/>
                      <a:pt x="44" y="63"/>
                      <a:pt x="43" y="64"/>
                    </a:cubicBezTo>
                    <a:cubicBezTo>
                      <a:pt x="36" y="65"/>
                      <a:pt x="29" y="66"/>
                      <a:pt x="22" y="67"/>
                    </a:cubicBezTo>
                    <a:cubicBezTo>
                      <a:pt x="20" y="67"/>
                      <a:pt x="18" y="70"/>
                      <a:pt x="18" y="72"/>
                    </a:cubicBezTo>
                    <a:cubicBezTo>
                      <a:pt x="18" y="77"/>
                      <a:pt x="20" y="81"/>
                      <a:pt x="24" y="83"/>
                    </a:cubicBezTo>
                    <a:cubicBezTo>
                      <a:pt x="26" y="84"/>
                      <a:pt x="28" y="84"/>
                      <a:pt x="30" y="85"/>
                    </a:cubicBezTo>
                    <a:cubicBezTo>
                      <a:pt x="33" y="85"/>
                      <a:pt x="36" y="85"/>
                      <a:pt x="40" y="85"/>
                    </a:cubicBezTo>
                    <a:cubicBezTo>
                      <a:pt x="46" y="86"/>
                      <a:pt x="52" y="84"/>
                      <a:pt x="57" y="81"/>
                    </a:cubicBezTo>
                    <a:cubicBezTo>
                      <a:pt x="59" y="80"/>
                      <a:pt x="61" y="79"/>
                      <a:pt x="63" y="79"/>
                    </a:cubicBezTo>
                    <a:cubicBezTo>
                      <a:pt x="68" y="78"/>
                      <a:pt x="73" y="78"/>
                      <a:pt x="78" y="76"/>
                    </a:cubicBezTo>
                    <a:cubicBezTo>
                      <a:pt x="79" y="76"/>
                      <a:pt x="80" y="76"/>
                      <a:pt x="81" y="77"/>
                    </a:cubicBezTo>
                    <a:cubicBezTo>
                      <a:pt x="84" y="78"/>
                      <a:pt x="88" y="79"/>
                      <a:pt x="91" y="81"/>
                    </a:cubicBezTo>
                    <a:cubicBezTo>
                      <a:pt x="94" y="82"/>
                      <a:pt x="97" y="83"/>
                      <a:pt x="99" y="82"/>
                    </a:cubicBezTo>
                    <a:cubicBezTo>
                      <a:pt x="102" y="82"/>
                      <a:pt x="104" y="81"/>
                      <a:pt x="106" y="81"/>
                    </a:cubicBezTo>
                    <a:cubicBezTo>
                      <a:pt x="109" y="81"/>
                      <a:pt x="112" y="79"/>
                      <a:pt x="114" y="76"/>
                    </a:cubicBezTo>
                    <a:cubicBezTo>
                      <a:pt x="120" y="71"/>
                      <a:pt x="124" y="66"/>
                      <a:pt x="129" y="61"/>
                    </a:cubicBezTo>
                    <a:cubicBezTo>
                      <a:pt x="131" y="60"/>
                      <a:pt x="132" y="58"/>
                      <a:pt x="133" y="56"/>
                    </a:cubicBezTo>
                    <a:cubicBezTo>
                      <a:pt x="135" y="51"/>
                      <a:pt x="134" y="46"/>
                      <a:pt x="129" y="43"/>
                    </a:cubicBezTo>
                    <a:cubicBezTo>
                      <a:pt x="128" y="42"/>
                      <a:pt x="127" y="42"/>
                      <a:pt x="126" y="42"/>
                    </a:cubicBezTo>
                    <a:cubicBezTo>
                      <a:pt x="124" y="43"/>
                      <a:pt x="122" y="44"/>
                      <a:pt x="121" y="46"/>
                    </a:cubicBezTo>
                    <a:cubicBezTo>
                      <a:pt x="120" y="48"/>
                      <a:pt x="119" y="48"/>
                      <a:pt x="118" y="47"/>
                    </a:cubicBezTo>
                    <a:cubicBezTo>
                      <a:pt x="116" y="45"/>
                      <a:pt x="112" y="44"/>
                      <a:pt x="113" y="39"/>
                    </a:cubicBezTo>
                    <a:cubicBezTo>
                      <a:pt x="112" y="37"/>
                      <a:pt x="110" y="35"/>
                      <a:pt x="113" y="32"/>
                    </a:cubicBezTo>
                    <a:cubicBezTo>
                      <a:pt x="114" y="31"/>
                      <a:pt x="115" y="29"/>
                      <a:pt x="115" y="26"/>
                    </a:cubicBezTo>
                    <a:cubicBezTo>
                      <a:pt x="115" y="21"/>
                      <a:pt x="116" y="17"/>
                      <a:pt x="118" y="12"/>
                    </a:cubicBezTo>
                    <a:cubicBezTo>
                      <a:pt x="119" y="10"/>
                      <a:pt x="118" y="9"/>
                      <a:pt x="117" y="8"/>
                    </a:cubicBezTo>
                    <a:cubicBezTo>
                      <a:pt x="115" y="6"/>
                      <a:pt x="113" y="6"/>
                      <a:pt x="111" y="7"/>
                    </a:cubicBezTo>
                    <a:cubicBezTo>
                      <a:pt x="106" y="11"/>
                      <a:pt x="102" y="14"/>
                      <a:pt x="97" y="17"/>
                    </a:cubicBezTo>
                    <a:cubicBezTo>
                      <a:pt x="95" y="19"/>
                      <a:pt x="94" y="22"/>
                      <a:pt x="95" y="25"/>
                    </a:cubicBezTo>
                    <a:cubicBezTo>
                      <a:pt x="95" y="26"/>
                      <a:pt x="95" y="28"/>
                      <a:pt x="96" y="29"/>
                    </a:cubicBezTo>
                    <a:cubicBezTo>
                      <a:pt x="97" y="33"/>
                      <a:pt x="95" y="34"/>
                      <a:pt x="92" y="36"/>
                    </a:cubicBezTo>
                    <a:cubicBezTo>
                      <a:pt x="92" y="36"/>
                      <a:pt x="91" y="37"/>
                      <a:pt x="91" y="37"/>
                    </a:cubicBezTo>
                    <a:cubicBezTo>
                      <a:pt x="88" y="39"/>
                      <a:pt x="88" y="41"/>
                      <a:pt x="89" y="44"/>
                    </a:cubicBezTo>
                    <a:cubicBezTo>
                      <a:pt x="89" y="45"/>
                      <a:pt x="90" y="46"/>
                      <a:pt x="90" y="47"/>
                    </a:cubicBezTo>
                    <a:cubicBezTo>
                      <a:pt x="90" y="49"/>
                      <a:pt x="88" y="52"/>
                      <a:pt x="86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7" name="Freeform 44">
                <a:extLst>
                  <a:ext uri="{FF2B5EF4-FFF2-40B4-BE49-F238E27FC236}">
                    <a16:creationId xmlns:a16="http://schemas.microsoft.com/office/drawing/2014/main" id="{B5EB36E1-26E6-44D9-AD16-D9DC54C5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" y="4195"/>
                <a:ext cx="235" cy="232"/>
              </a:xfrm>
              <a:custGeom>
                <a:avLst/>
                <a:gdLst>
                  <a:gd name="T0" fmla="*/ 133 w 137"/>
                  <a:gd name="T1" fmla="*/ 10 h 135"/>
                  <a:gd name="T2" fmla="*/ 127 w 137"/>
                  <a:gd name="T3" fmla="*/ 11 h 135"/>
                  <a:gd name="T4" fmla="*/ 123 w 137"/>
                  <a:gd name="T5" fmla="*/ 5 h 135"/>
                  <a:gd name="T6" fmla="*/ 121 w 137"/>
                  <a:gd name="T7" fmla="*/ 2 h 135"/>
                  <a:gd name="T8" fmla="*/ 116 w 137"/>
                  <a:gd name="T9" fmla="*/ 1 h 135"/>
                  <a:gd name="T10" fmla="*/ 112 w 137"/>
                  <a:gd name="T11" fmla="*/ 5 h 135"/>
                  <a:gd name="T12" fmla="*/ 96 w 137"/>
                  <a:gd name="T13" fmla="*/ 25 h 135"/>
                  <a:gd name="T14" fmla="*/ 92 w 137"/>
                  <a:gd name="T15" fmla="*/ 30 h 135"/>
                  <a:gd name="T16" fmla="*/ 88 w 137"/>
                  <a:gd name="T17" fmla="*/ 37 h 135"/>
                  <a:gd name="T18" fmla="*/ 76 w 137"/>
                  <a:gd name="T19" fmla="*/ 50 h 135"/>
                  <a:gd name="T20" fmla="*/ 57 w 137"/>
                  <a:gd name="T21" fmla="*/ 61 h 135"/>
                  <a:gd name="T22" fmla="*/ 42 w 137"/>
                  <a:gd name="T23" fmla="*/ 69 h 135"/>
                  <a:gd name="T24" fmla="*/ 37 w 137"/>
                  <a:gd name="T25" fmla="*/ 72 h 135"/>
                  <a:gd name="T26" fmla="*/ 14 w 137"/>
                  <a:gd name="T27" fmla="*/ 93 h 135"/>
                  <a:gd name="T28" fmla="*/ 1 w 137"/>
                  <a:gd name="T29" fmla="*/ 113 h 135"/>
                  <a:gd name="T30" fmla="*/ 3 w 137"/>
                  <a:gd name="T31" fmla="*/ 120 h 135"/>
                  <a:gd name="T32" fmla="*/ 17 w 137"/>
                  <a:gd name="T33" fmla="*/ 129 h 135"/>
                  <a:gd name="T34" fmla="*/ 19 w 137"/>
                  <a:gd name="T35" fmla="*/ 131 h 135"/>
                  <a:gd name="T36" fmla="*/ 33 w 137"/>
                  <a:gd name="T37" fmla="*/ 133 h 135"/>
                  <a:gd name="T38" fmla="*/ 54 w 137"/>
                  <a:gd name="T39" fmla="*/ 118 h 135"/>
                  <a:gd name="T40" fmla="*/ 61 w 137"/>
                  <a:gd name="T41" fmla="*/ 107 h 135"/>
                  <a:gd name="T42" fmla="*/ 66 w 137"/>
                  <a:gd name="T43" fmla="*/ 100 h 135"/>
                  <a:gd name="T44" fmla="*/ 73 w 137"/>
                  <a:gd name="T45" fmla="*/ 91 h 135"/>
                  <a:gd name="T46" fmla="*/ 89 w 137"/>
                  <a:gd name="T47" fmla="*/ 76 h 135"/>
                  <a:gd name="T48" fmla="*/ 98 w 137"/>
                  <a:gd name="T49" fmla="*/ 74 h 135"/>
                  <a:gd name="T50" fmla="*/ 104 w 137"/>
                  <a:gd name="T51" fmla="*/ 69 h 135"/>
                  <a:gd name="T52" fmla="*/ 109 w 137"/>
                  <a:gd name="T53" fmla="*/ 57 h 135"/>
                  <a:gd name="T54" fmla="*/ 114 w 137"/>
                  <a:gd name="T55" fmla="*/ 53 h 135"/>
                  <a:gd name="T56" fmla="*/ 132 w 137"/>
                  <a:gd name="T57" fmla="*/ 32 h 135"/>
                  <a:gd name="T58" fmla="*/ 135 w 137"/>
                  <a:gd name="T59" fmla="*/ 26 h 135"/>
                  <a:gd name="T60" fmla="*/ 135 w 137"/>
                  <a:gd name="T61" fmla="*/ 20 h 135"/>
                  <a:gd name="T62" fmla="*/ 136 w 137"/>
                  <a:gd name="T63" fmla="*/ 18 h 135"/>
                  <a:gd name="T64" fmla="*/ 137 w 137"/>
                  <a:gd name="T65" fmla="*/ 14 h 135"/>
                  <a:gd name="T66" fmla="*/ 137 w 137"/>
                  <a:gd name="T67" fmla="*/ 13 h 135"/>
                  <a:gd name="T68" fmla="*/ 133 w 137"/>
                  <a:gd name="T69" fmla="*/ 1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7" h="135">
                    <a:moveTo>
                      <a:pt x="133" y="10"/>
                    </a:moveTo>
                    <a:cubicBezTo>
                      <a:pt x="131" y="10"/>
                      <a:pt x="129" y="12"/>
                      <a:pt x="127" y="11"/>
                    </a:cubicBezTo>
                    <a:cubicBezTo>
                      <a:pt x="123" y="11"/>
                      <a:pt x="125" y="7"/>
                      <a:pt x="123" y="5"/>
                    </a:cubicBezTo>
                    <a:cubicBezTo>
                      <a:pt x="123" y="4"/>
                      <a:pt x="122" y="3"/>
                      <a:pt x="121" y="2"/>
                    </a:cubicBezTo>
                    <a:cubicBezTo>
                      <a:pt x="120" y="0"/>
                      <a:pt x="118" y="0"/>
                      <a:pt x="116" y="1"/>
                    </a:cubicBezTo>
                    <a:cubicBezTo>
                      <a:pt x="114" y="2"/>
                      <a:pt x="112" y="3"/>
                      <a:pt x="112" y="5"/>
                    </a:cubicBezTo>
                    <a:cubicBezTo>
                      <a:pt x="109" y="13"/>
                      <a:pt x="104" y="20"/>
                      <a:pt x="96" y="25"/>
                    </a:cubicBezTo>
                    <a:cubicBezTo>
                      <a:pt x="94" y="26"/>
                      <a:pt x="93" y="28"/>
                      <a:pt x="92" y="30"/>
                    </a:cubicBezTo>
                    <a:cubicBezTo>
                      <a:pt x="90" y="32"/>
                      <a:pt x="89" y="35"/>
                      <a:pt x="88" y="37"/>
                    </a:cubicBezTo>
                    <a:cubicBezTo>
                      <a:pt x="85" y="43"/>
                      <a:pt x="81" y="47"/>
                      <a:pt x="76" y="50"/>
                    </a:cubicBezTo>
                    <a:cubicBezTo>
                      <a:pt x="69" y="53"/>
                      <a:pt x="64" y="57"/>
                      <a:pt x="57" y="61"/>
                    </a:cubicBezTo>
                    <a:cubicBezTo>
                      <a:pt x="52" y="64"/>
                      <a:pt x="48" y="69"/>
                      <a:pt x="42" y="69"/>
                    </a:cubicBezTo>
                    <a:cubicBezTo>
                      <a:pt x="40" y="69"/>
                      <a:pt x="39" y="71"/>
                      <a:pt x="37" y="72"/>
                    </a:cubicBezTo>
                    <a:cubicBezTo>
                      <a:pt x="29" y="78"/>
                      <a:pt x="22" y="85"/>
                      <a:pt x="14" y="93"/>
                    </a:cubicBezTo>
                    <a:cubicBezTo>
                      <a:pt x="8" y="98"/>
                      <a:pt x="4" y="106"/>
                      <a:pt x="1" y="113"/>
                    </a:cubicBezTo>
                    <a:cubicBezTo>
                      <a:pt x="0" y="115"/>
                      <a:pt x="1" y="119"/>
                      <a:pt x="3" y="120"/>
                    </a:cubicBezTo>
                    <a:cubicBezTo>
                      <a:pt x="9" y="122"/>
                      <a:pt x="14" y="124"/>
                      <a:pt x="17" y="129"/>
                    </a:cubicBezTo>
                    <a:cubicBezTo>
                      <a:pt x="18" y="130"/>
                      <a:pt x="18" y="130"/>
                      <a:pt x="19" y="131"/>
                    </a:cubicBezTo>
                    <a:cubicBezTo>
                      <a:pt x="23" y="135"/>
                      <a:pt x="28" y="135"/>
                      <a:pt x="33" y="133"/>
                    </a:cubicBezTo>
                    <a:cubicBezTo>
                      <a:pt x="41" y="130"/>
                      <a:pt x="46" y="122"/>
                      <a:pt x="54" y="118"/>
                    </a:cubicBezTo>
                    <a:cubicBezTo>
                      <a:pt x="57" y="114"/>
                      <a:pt x="59" y="111"/>
                      <a:pt x="61" y="107"/>
                    </a:cubicBezTo>
                    <a:cubicBezTo>
                      <a:pt x="63" y="105"/>
                      <a:pt x="64" y="102"/>
                      <a:pt x="66" y="100"/>
                    </a:cubicBezTo>
                    <a:cubicBezTo>
                      <a:pt x="69" y="98"/>
                      <a:pt x="71" y="94"/>
                      <a:pt x="73" y="91"/>
                    </a:cubicBezTo>
                    <a:cubicBezTo>
                      <a:pt x="79" y="79"/>
                      <a:pt x="78" y="82"/>
                      <a:pt x="89" y="76"/>
                    </a:cubicBezTo>
                    <a:cubicBezTo>
                      <a:pt x="92" y="74"/>
                      <a:pt x="95" y="74"/>
                      <a:pt x="98" y="74"/>
                    </a:cubicBezTo>
                    <a:cubicBezTo>
                      <a:pt x="102" y="74"/>
                      <a:pt x="104" y="72"/>
                      <a:pt x="104" y="69"/>
                    </a:cubicBezTo>
                    <a:cubicBezTo>
                      <a:pt x="102" y="64"/>
                      <a:pt x="103" y="60"/>
                      <a:pt x="109" y="57"/>
                    </a:cubicBezTo>
                    <a:cubicBezTo>
                      <a:pt x="111" y="56"/>
                      <a:pt x="113" y="54"/>
                      <a:pt x="114" y="53"/>
                    </a:cubicBezTo>
                    <a:cubicBezTo>
                      <a:pt x="119" y="45"/>
                      <a:pt x="126" y="39"/>
                      <a:pt x="132" y="32"/>
                    </a:cubicBezTo>
                    <a:cubicBezTo>
                      <a:pt x="134" y="30"/>
                      <a:pt x="135" y="28"/>
                      <a:pt x="135" y="26"/>
                    </a:cubicBezTo>
                    <a:cubicBezTo>
                      <a:pt x="135" y="24"/>
                      <a:pt x="135" y="21"/>
                      <a:pt x="135" y="20"/>
                    </a:cubicBezTo>
                    <a:cubicBezTo>
                      <a:pt x="136" y="19"/>
                      <a:pt x="136" y="18"/>
                      <a:pt x="136" y="18"/>
                    </a:cubicBezTo>
                    <a:cubicBezTo>
                      <a:pt x="136" y="17"/>
                      <a:pt x="137" y="16"/>
                      <a:pt x="137" y="14"/>
                    </a:cubicBezTo>
                    <a:cubicBezTo>
                      <a:pt x="137" y="14"/>
                      <a:pt x="137" y="13"/>
                      <a:pt x="137" y="13"/>
                    </a:cubicBezTo>
                    <a:cubicBezTo>
                      <a:pt x="137" y="12"/>
                      <a:pt x="135" y="10"/>
                      <a:pt x="13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8" name="Freeform 45">
                <a:extLst>
                  <a:ext uri="{FF2B5EF4-FFF2-40B4-BE49-F238E27FC236}">
                    <a16:creationId xmlns:a16="http://schemas.microsoft.com/office/drawing/2014/main" id="{C767E505-039B-4B30-9056-411479EEC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" y="1102"/>
                <a:ext cx="202" cy="127"/>
              </a:xfrm>
              <a:custGeom>
                <a:avLst/>
                <a:gdLst>
                  <a:gd name="T0" fmla="*/ 61 w 118"/>
                  <a:gd name="T1" fmla="*/ 73 h 74"/>
                  <a:gd name="T2" fmla="*/ 85 w 118"/>
                  <a:gd name="T3" fmla="*/ 62 h 74"/>
                  <a:gd name="T4" fmla="*/ 89 w 118"/>
                  <a:gd name="T5" fmla="*/ 60 h 74"/>
                  <a:gd name="T6" fmla="*/ 103 w 118"/>
                  <a:gd name="T7" fmla="*/ 52 h 74"/>
                  <a:gd name="T8" fmla="*/ 109 w 118"/>
                  <a:gd name="T9" fmla="*/ 48 h 74"/>
                  <a:gd name="T10" fmla="*/ 114 w 118"/>
                  <a:gd name="T11" fmla="*/ 42 h 74"/>
                  <a:gd name="T12" fmla="*/ 115 w 118"/>
                  <a:gd name="T13" fmla="*/ 39 h 74"/>
                  <a:gd name="T14" fmla="*/ 117 w 118"/>
                  <a:gd name="T15" fmla="*/ 27 h 74"/>
                  <a:gd name="T16" fmla="*/ 118 w 118"/>
                  <a:gd name="T17" fmla="*/ 25 h 74"/>
                  <a:gd name="T18" fmla="*/ 117 w 118"/>
                  <a:gd name="T19" fmla="*/ 24 h 74"/>
                  <a:gd name="T20" fmla="*/ 111 w 118"/>
                  <a:gd name="T21" fmla="*/ 21 h 74"/>
                  <a:gd name="T22" fmla="*/ 109 w 118"/>
                  <a:gd name="T23" fmla="*/ 13 h 74"/>
                  <a:gd name="T24" fmla="*/ 105 w 118"/>
                  <a:gd name="T25" fmla="*/ 6 h 74"/>
                  <a:gd name="T26" fmla="*/ 103 w 118"/>
                  <a:gd name="T27" fmla="*/ 5 h 74"/>
                  <a:gd name="T28" fmla="*/ 97 w 118"/>
                  <a:gd name="T29" fmla="*/ 4 h 74"/>
                  <a:gd name="T30" fmla="*/ 88 w 118"/>
                  <a:gd name="T31" fmla="*/ 4 h 74"/>
                  <a:gd name="T32" fmla="*/ 72 w 118"/>
                  <a:gd name="T33" fmla="*/ 8 h 74"/>
                  <a:gd name="T34" fmla="*/ 65 w 118"/>
                  <a:gd name="T35" fmla="*/ 8 h 74"/>
                  <a:gd name="T36" fmla="*/ 55 w 118"/>
                  <a:gd name="T37" fmla="*/ 13 h 74"/>
                  <a:gd name="T38" fmla="*/ 52 w 118"/>
                  <a:gd name="T39" fmla="*/ 13 h 74"/>
                  <a:gd name="T40" fmla="*/ 49 w 118"/>
                  <a:gd name="T41" fmla="*/ 9 h 74"/>
                  <a:gd name="T42" fmla="*/ 45 w 118"/>
                  <a:gd name="T43" fmla="*/ 10 h 74"/>
                  <a:gd name="T44" fmla="*/ 44 w 118"/>
                  <a:gd name="T45" fmla="*/ 16 h 74"/>
                  <a:gd name="T46" fmla="*/ 40 w 118"/>
                  <a:gd name="T47" fmla="*/ 22 h 74"/>
                  <a:gd name="T48" fmla="*/ 37 w 118"/>
                  <a:gd name="T49" fmla="*/ 24 h 74"/>
                  <a:gd name="T50" fmla="*/ 37 w 118"/>
                  <a:gd name="T51" fmla="*/ 24 h 74"/>
                  <a:gd name="T52" fmla="*/ 36 w 118"/>
                  <a:gd name="T53" fmla="*/ 25 h 74"/>
                  <a:gd name="T54" fmla="*/ 37 w 118"/>
                  <a:gd name="T55" fmla="*/ 24 h 74"/>
                  <a:gd name="T56" fmla="*/ 37 w 118"/>
                  <a:gd name="T57" fmla="*/ 24 h 74"/>
                  <a:gd name="T58" fmla="*/ 35 w 118"/>
                  <a:gd name="T59" fmla="*/ 15 h 74"/>
                  <a:gd name="T60" fmla="*/ 31 w 118"/>
                  <a:gd name="T61" fmla="*/ 7 h 74"/>
                  <a:gd name="T62" fmla="*/ 28 w 118"/>
                  <a:gd name="T63" fmla="*/ 3 h 74"/>
                  <a:gd name="T64" fmla="*/ 17 w 118"/>
                  <a:gd name="T65" fmla="*/ 4 h 74"/>
                  <a:gd name="T66" fmla="*/ 17 w 118"/>
                  <a:gd name="T67" fmla="*/ 4 h 74"/>
                  <a:gd name="T68" fmla="*/ 17 w 118"/>
                  <a:gd name="T69" fmla="*/ 4 h 74"/>
                  <a:gd name="T70" fmla="*/ 17 w 118"/>
                  <a:gd name="T71" fmla="*/ 4 h 74"/>
                  <a:gd name="T72" fmla="*/ 17 w 118"/>
                  <a:gd name="T73" fmla="*/ 3 h 74"/>
                  <a:gd name="T74" fmla="*/ 10 w 118"/>
                  <a:gd name="T75" fmla="*/ 7 h 74"/>
                  <a:gd name="T76" fmla="*/ 1 w 118"/>
                  <a:gd name="T77" fmla="*/ 19 h 74"/>
                  <a:gd name="T78" fmla="*/ 5 w 118"/>
                  <a:gd name="T79" fmla="*/ 24 h 74"/>
                  <a:gd name="T80" fmla="*/ 9 w 118"/>
                  <a:gd name="T81" fmla="*/ 23 h 74"/>
                  <a:gd name="T82" fmla="*/ 20 w 118"/>
                  <a:gd name="T83" fmla="*/ 24 h 74"/>
                  <a:gd name="T84" fmla="*/ 21 w 118"/>
                  <a:gd name="T85" fmla="*/ 27 h 74"/>
                  <a:gd name="T86" fmla="*/ 16 w 118"/>
                  <a:gd name="T87" fmla="*/ 32 h 74"/>
                  <a:gd name="T88" fmla="*/ 4 w 118"/>
                  <a:gd name="T89" fmla="*/ 34 h 74"/>
                  <a:gd name="T90" fmla="*/ 3 w 118"/>
                  <a:gd name="T91" fmla="*/ 37 h 74"/>
                  <a:gd name="T92" fmla="*/ 5 w 118"/>
                  <a:gd name="T93" fmla="*/ 39 h 74"/>
                  <a:gd name="T94" fmla="*/ 13 w 118"/>
                  <a:gd name="T95" fmla="*/ 41 h 74"/>
                  <a:gd name="T96" fmla="*/ 17 w 118"/>
                  <a:gd name="T97" fmla="*/ 43 h 74"/>
                  <a:gd name="T98" fmla="*/ 21 w 118"/>
                  <a:gd name="T99" fmla="*/ 50 h 74"/>
                  <a:gd name="T100" fmla="*/ 20 w 118"/>
                  <a:gd name="T101" fmla="*/ 53 h 74"/>
                  <a:gd name="T102" fmla="*/ 17 w 118"/>
                  <a:gd name="T103" fmla="*/ 55 h 74"/>
                  <a:gd name="T104" fmla="*/ 14 w 118"/>
                  <a:gd name="T105" fmla="*/ 59 h 74"/>
                  <a:gd name="T106" fmla="*/ 19 w 118"/>
                  <a:gd name="T107" fmla="*/ 64 h 74"/>
                  <a:gd name="T108" fmla="*/ 24 w 118"/>
                  <a:gd name="T109" fmla="*/ 64 h 74"/>
                  <a:gd name="T110" fmla="*/ 39 w 118"/>
                  <a:gd name="T111" fmla="*/ 68 h 74"/>
                  <a:gd name="T112" fmla="*/ 55 w 118"/>
                  <a:gd name="T113" fmla="*/ 73 h 74"/>
                  <a:gd name="T114" fmla="*/ 61 w 118"/>
                  <a:gd name="T115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8" h="74">
                    <a:moveTo>
                      <a:pt x="61" y="73"/>
                    </a:moveTo>
                    <a:cubicBezTo>
                      <a:pt x="69" y="70"/>
                      <a:pt x="77" y="65"/>
                      <a:pt x="85" y="62"/>
                    </a:cubicBezTo>
                    <a:cubicBezTo>
                      <a:pt x="87" y="62"/>
                      <a:pt x="88" y="61"/>
                      <a:pt x="89" y="60"/>
                    </a:cubicBezTo>
                    <a:cubicBezTo>
                      <a:pt x="93" y="56"/>
                      <a:pt x="98" y="53"/>
                      <a:pt x="103" y="52"/>
                    </a:cubicBezTo>
                    <a:cubicBezTo>
                      <a:pt x="106" y="51"/>
                      <a:pt x="107" y="50"/>
                      <a:pt x="109" y="48"/>
                    </a:cubicBezTo>
                    <a:cubicBezTo>
                      <a:pt x="110" y="46"/>
                      <a:pt x="112" y="44"/>
                      <a:pt x="114" y="42"/>
                    </a:cubicBezTo>
                    <a:cubicBezTo>
                      <a:pt x="115" y="41"/>
                      <a:pt x="115" y="40"/>
                      <a:pt x="115" y="39"/>
                    </a:cubicBezTo>
                    <a:cubicBezTo>
                      <a:pt x="113" y="34"/>
                      <a:pt x="115" y="31"/>
                      <a:pt x="117" y="27"/>
                    </a:cubicBezTo>
                    <a:cubicBezTo>
                      <a:pt x="118" y="27"/>
                      <a:pt x="118" y="26"/>
                      <a:pt x="118" y="25"/>
                    </a:cubicBezTo>
                    <a:cubicBezTo>
                      <a:pt x="117" y="25"/>
                      <a:pt x="117" y="24"/>
                      <a:pt x="117" y="24"/>
                    </a:cubicBezTo>
                    <a:cubicBezTo>
                      <a:pt x="115" y="23"/>
                      <a:pt x="113" y="22"/>
                      <a:pt x="111" y="21"/>
                    </a:cubicBezTo>
                    <a:cubicBezTo>
                      <a:pt x="108" y="19"/>
                      <a:pt x="110" y="16"/>
                      <a:pt x="109" y="13"/>
                    </a:cubicBezTo>
                    <a:cubicBezTo>
                      <a:pt x="108" y="11"/>
                      <a:pt x="107" y="8"/>
                      <a:pt x="105" y="6"/>
                    </a:cubicBezTo>
                    <a:cubicBezTo>
                      <a:pt x="105" y="5"/>
                      <a:pt x="104" y="5"/>
                      <a:pt x="103" y="5"/>
                    </a:cubicBezTo>
                    <a:cubicBezTo>
                      <a:pt x="100" y="6"/>
                      <a:pt x="98" y="5"/>
                      <a:pt x="97" y="4"/>
                    </a:cubicBezTo>
                    <a:cubicBezTo>
                      <a:pt x="94" y="1"/>
                      <a:pt x="91" y="1"/>
                      <a:pt x="88" y="4"/>
                    </a:cubicBezTo>
                    <a:cubicBezTo>
                      <a:pt x="83" y="8"/>
                      <a:pt x="78" y="10"/>
                      <a:pt x="72" y="8"/>
                    </a:cubicBezTo>
                    <a:cubicBezTo>
                      <a:pt x="70" y="7"/>
                      <a:pt x="67" y="9"/>
                      <a:pt x="65" y="8"/>
                    </a:cubicBezTo>
                    <a:cubicBezTo>
                      <a:pt x="60" y="6"/>
                      <a:pt x="57" y="9"/>
                      <a:pt x="55" y="13"/>
                    </a:cubicBezTo>
                    <a:cubicBezTo>
                      <a:pt x="54" y="13"/>
                      <a:pt x="52" y="13"/>
                      <a:pt x="52" y="13"/>
                    </a:cubicBezTo>
                    <a:cubicBezTo>
                      <a:pt x="51" y="12"/>
                      <a:pt x="50" y="10"/>
                      <a:pt x="49" y="9"/>
                    </a:cubicBezTo>
                    <a:cubicBezTo>
                      <a:pt x="48" y="8"/>
                      <a:pt x="46" y="9"/>
                      <a:pt x="45" y="10"/>
                    </a:cubicBezTo>
                    <a:cubicBezTo>
                      <a:pt x="43" y="12"/>
                      <a:pt x="43" y="14"/>
                      <a:pt x="44" y="16"/>
                    </a:cubicBezTo>
                    <a:cubicBezTo>
                      <a:pt x="45" y="19"/>
                      <a:pt x="43" y="21"/>
                      <a:pt x="40" y="22"/>
                    </a:cubicBezTo>
                    <a:cubicBezTo>
                      <a:pt x="39" y="23"/>
                      <a:pt x="38" y="23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6" y="25"/>
                    </a:cubicBezTo>
                    <a:cubicBezTo>
                      <a:pt x="36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1"/>
                      <a:pt x="34" y="18"/>
                      <a:pt x="35" y="15"/>
                    </a:cubicBezTo>
                    <a:cubicBezTo>
                      <a:pt x="35" y="12"/>
                      <a:pt x="34" y="9"/>
                      <a:pt x="31" y="7"/>
                    </a:cubicBezTo>
                    <a:cubicBezTo>
                      <a:pt x="30" y="6"/>
                      <a:pt x="29" y="4"/>
                      <a:pt x="28" y="3"/>
                    </a:cubicBezTo>
                    <a:cubicBezTo>
                      <a:pt x="24" y="0"/>
                      <a:pt x="22" y="0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4"/>
                      <a:pt x="11" y="4"/>
                      <a:pt x="10" y="7"/>
                    </a:cubicBezTo>
                    <a:cubicBezTo>
                      <a:pt x="7" y="11"/>
                      <a:pt x="4" y="15"/>
                      <a:pt x="1" y="19"/>
                    </a:cubicBezTo>
                    <a:cubicBezTo>
                      <a:pt x="0" y="20"/>
                      <a:pt x="3" y="24"/>
                      <a:pt x="5" y="24"/>
                    </a:cubicBezTo>
                    <a:cubicBezTo>
                      <a:pt x="6" y="24"/>
                      <a:pt x="8" y="24"/>
                      <a:pt x="9" y="23"/>
                    </a:cubicBezTo>
                    <a:cubicBezTo>
                      <a:pt x="13" y="21"/>
                      <a:pt x="17" y="23"/>
                      <a:pt x="20" y="24"/>
                    </a:cubicBezTo>
                    <a:cubicBezTo>
                      <a:pt x="22" y="25"/>
                      <a:pt x="22" y="26"/>
                      <a:pt x="21" y="27"/>
                    </a:cubicBezTo>
                    <a:cubicBezTo>
                      <a:pt x="20" y="29"/>
                      <a:pt x="19" y="32"/>
                      <a:pt x="16" y="32"/>
                    </a:cubicBezTo>
                    <a:cubicBezTo>
                      <a:pt x="12" y="32"/>
                      <a:pt x="8" y="33"/>
                      <a:pt x="4" y="34"/>
                    </a:cubicBezTo>
                    <a:cubicBezTo>
                      <a:pt x="4" y="34"/>
                      <a:pt x="3" y="36"/>
                      <a:pt x="3" y="37"/>
                    </a:cubicBezTo>
                    <a:cubicBezTo>
                      <a:pt x="3" y="38"/>
                      <a:pt x="4" y="39"/>
                      <a:pt x="5" y="39"/>
                    </a:cubicBezTo>
                    <a:cubicBezTo>
                      <a:pt x="7" y="40"/>
                      <a:pt x="10" y="40"/>
                      <a:pt x="13" y="41"/>
                    </a:cubicBezTo>
                    <a:cubicBezTo>
                      <a:pt x="14" y="41"/>
                      <a:pt x="16" y="42"/>
                      <a:pt x="17" y="43"/>
                    </a:cubicBezTo>
                    <a:cubicBezTo>
                      <a:pt x="19" y="45"/>
                      <a:pt x="20" y="48"/>
                      <a:pt x="21" y="50"/>
                    </a:cubicBezTo>
                    <a:cubicBezTo>
                      <a:pt x="21" y="51"/>
                      <a:pt x="21" y="52"/>
                      <a:pt x="20" y="53"/>
                    </a:cubicBezTo>
                    <a:cubicBezTo>
                      <a:pt x="19" y="54"/>
                      <a:pt x="18" y="54"/>
                      <a:pt x="17" y="55"/>
                    </a:cubicBezTo>
                    <a:cubicBezTo>
                      <a:pt x="15" y="55"/>
                      <a:pt x="14" y="56"/>
                      <a:pt x="14" y="59"/>
                    </a:cubicBezTo>
                    <a:cubicBezTo>
                      <a:pt x="14" y="62"/>
                      <a:pt x="15" y="64"/>
                      <a:pt x="19" y="64"/>
                    </a:cubicBezTo>
                    <a:cubicBezTo>
                      <a:pt x="21" y="64"/>
                      <a:pt x="22" y="64"/>
                      <a:pt x="24" y="64"/>
                    </a:cubicBezTo>
                    <a:cubicBezTo>
                      <a:pt x="29" y="64"/>
                      <a:pt x="35" y="64"/>
                      <a:pt x="39" y="68"/>
                    </a:cubicBezTo>
                    <a:cubicBezTo>
                      <a:pt x="44" y="70"/>
                      <a:pt x="49" y="72"/>
                      <a:pt x="55" y="73"/>
                    </a:cubicBezTo>
                    <a:cubicBezTo>
                      <a:pt x="57" y="74"/>
                      <a:pt x="59" y="74"/>
                      <a:pt x="6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9" name="Freeform 46">
                <a:extLst>
                  <a:ext uri="{FF2B5EF4-FFF2-40B4-BE49-F238E27FC236}">
                    <a16:creationId xmlns:a16="http://schemas.microsoft.com/office/drawing/2014/main" id="{22844248-8937-43B2-A9A6-AB5DDA3B7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" y="85"/>
                <a:ext cx="192" cy="168"/>
              </a:xfrm>
              <a:custGeom>
                <a:avLst/>
                <a:gdLst>
                  <a:gd name="T0" fmla="*/ 4 w 112"/>
                  <a:gd name="T1" fmla="*/ 50 h 98"/>
                  <a:gd name="T2" fmla="*/ 7 w 112"/>
                  <a:gd name="T3" fmla="*/ 53 h 98"/>
                  <a:gd name="T4" fmla="*/ 11 w 112"/>
                  <a:gd name="T5" fmla="*/ 54 h 98"/>
                  <a:gd name="T6" fmla="*/ 22 w 112"/>
                  <a:gd name="T7" fmla="*/ 58 h 98"/>
                  <a:gd name="T8" fmla="*/ 23 w 112"/>
                  <a:gd name="T9" fmla="*/ 59 h 98"/>
                  <a:gd name="T10" fmla="*/ 22 w 112"/>
                  <a:gd name="T11" fmla="*/ 60 h 98"/>
                  <a:gd name="T12" fmla="*/ 16 w 112"/>
                  <a:gd name="T13" fmla="*/ 61 h 98"/>
                  <a:gd name="T14" fmla="*/ 10 w 112"/>
                  <a:gd name="T15" fmla="*/ 65 h 98"/>
                  <a:gd name="T16" fmla="*/ 13 w 112"/>
                  <a:gd name="T17" fmla="*/ 70 h 98"/>
                  <a:gd name="T18" fmla="*/ 22 w 112"/>
                  <a:gd name="T19" fmla="*/ 79 h 98"/>
                  <a:gd name="T20" fmla="*/ 25 w 112"/>
                  <a:gd name="T21" fmla="*/ 80 h 98"/>
                  <a:gd name="T22" fmla="*/ 35 w 112"/>
                  <a:gd name="T23" fmla="*/ 65 h 98"/>
                  <a:gd name="T24" fmla="*/ 34 w 112"/>
                  <a:gd name="T25" fmla="*/ 61 h 98"/>
                  <a:gd name="T26" fmla="*/ 35 w 112"/>
                  <a:gd name="T27" fmla="*/ 59 h 98"/>
                  <a:gd name="T28" fmla="*/ 36 w 112"/>
                  <a:gd name="T29" fmla="*/ 59 h 98"/>
                  <a:gd name="T30" fmla="*/ 41 w 112"/>
                  <a:gd name="T31" fmla="*/ 70 h 98"/>
                  <a:gd name="T32" fmla="*/ 40 w 112"/>
                  <a:gd name="T33" fmla="*/ 76 h 98"/>
                  <a:gd name="T34" fmla="*/ 44 w 112"/>
                  <a:gd name="T35" fmla="*/ 82 h 98"/>
                  <a:gd name="T36" fmla="*/ 54 w 112"/>
                  <a:gd name="T37" fmla="*/ 87 h 98"/>
                  <a:gd name="T38" fmla="*/ 67 w 112"/>
                  <a:gd name="T39" fmla="*/ 94 h 98"/>
                  <a:gd name="T40" fmla="*/ 95 w 112"/>
                  <a:gd name="T41" fmla="*/ 98 h 98"/>
                  <a:gd name="T42" fmla="*/ 100 w 112"/>
                  <a:gd name="T43" fmla="*/ 98 h 98"/>
                  <a:gd name="T44" fmla="*/ 110 w 112"/>
                  <a:gd name="T45" fmla="*/ 90 h 98"/>
                  <a:gd name="T46" fmla="*/ 111 w 112"/>
                  <a:gd name="T47" fmla="*/ 84 h 98"/>
                  <a:gd name="T48" fmla="*/ 109 w 112"/>
                  <a:gd name="T49" fmla="*/ 82 h 98"/>
                  <a:gd name="T50" fmla="*/ 103 w 112"/>
                  <a:gd name="T51" fmla="*/ 78 h 98"/>
                  <a:gd name="T52" fmla="*/ 101 w 112"/>
                  <a:gd name="T53" fmla="*/ 72 h 98"/>
                  <a:gd name="T54" fmla="*/ 96 w 112"/>
                  <a:gd name="T55" fmla="*/ 60 h 98"/>
                  <a:gd name="T56" fmla="*/ 82 w 112"/>
                  <a:gd name="T57" fmla="*/ 43 h 98"/>
                  <a:gd name="T58" fmla="*/ 73 w 112"/>
                  <a:gd name="T59" fmla="*/ 43 h 98"/>
                  <a:gd name="T60" fmla="*/ 65 w 112"/>
                  <a:gd name="T61" fmla="*/ 42 h 98"/>
                  <a:gd name="T62" fmla="*/ 55 w 112"/>
                  <a:gd name="T63" fmla="*/ 43 h 98"/>
                  <a:gd name="T64" fmla="*/ 52 w 112"/>
                  <a:gd name="T65" fmla="*/ 44 h 98"/>
                  <a:gd name="T66" fmla="*/ 52 w 112"/>
                  <a:gd name="T67" fmla="*/ 45 h 98"/>
                  <a:gd name="T68" fmla="*/ 51 w 112"/>
                  <a:gd name="T69" fmla="*/ 45 h 98"/>
                  <a:gd name="T70" fmla="*/ 44 w 112"/>
                  <a:gd name="T71" fmla="*/ 52 h 98"/>
                  <a:gd name="T72" fmla="*/ 41 w 112"/>
                  <a:gd name="T73" fmla="*/ 52 h 98"/>
                  <a:gd name="T74" fmla="*/ 42 w 112"/>
                  <a:gd name="T75" fmla="*/ 50 h 98"/>
                  <a:gd name="T76" fmla="*/ 51 w 112"/>
                  <a:gd name="T77" fmla="*/ 45 h 98"/>
                  <a:gd name="T78" fmla="*/ 52 w 112"/>
                  <a:gd name="T79" fmla="*/ 44 h 98"/>
                  <a:gd name="T80" fmla="*/ 52 w 112"/>
                  <a:gd name="T81" fmla="*/ 44 h 98"/>
                  <a:gd name="T82" fmla="*/ 47 w 112"/>
                  <a:gd name="T83" fmla="*/ 32 h 98"/>
                  <a:gd name="T84" fmla="*/ 42 w 112"/>
                  <a:gd name="T85" fmla="*/ 20 h 98"/>
                  <a:gd name="T86" fmla="*/ 38 w 112"/>
                  <a:gd name="T87" fmla="*/ 16 h 98"/>
                  <a:gd name="T88" fmla="*/ 21 w 112"/>
                  <a:gd name="T89" fmla="*/ 6 h 98"/>
                  <a:gd name="T90" fmla="*/ 15 w 112"/>
                  <a:gd name="T91" fmla="*/ 1 h 98"/>
                  <a:gd name="T92" fmla="*/ 9 w 112"/>
                  <a:gd name="T93" fmla="*/ 3 h 98"/>
                  <a:gd name="T94" fmla="*/ 4 w 112"/>
                  <a:gd name="T95" fmla="*/ 16 h 98"/>
                  <a:gd name="T96" fmla="*/ 2 w 112"/>
                  <a:gd name="T97" fmla="*/ 34 h 98"/>
                  <a:gd name="T98" fmla="*/ 4 w 112"/>
                  <a:gd name="T99" fmla="*/ 5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98">
                    <a:moveTo>
                      <a:pt x="4" y="50"/>
                    </a:moveTo>
                    <a:cubicBezTo>
                      <a:pt x="4" y="52"/>
                      <a:pt x="5" y="53"/>
                      <a:pt x="7" y="53"/>
                    </a:cubicBezTo>
                    <a:cubicBezTo>
                      <a:pt x="8" y="54"/>
                      <a:pt x="10" y="53"/>
                      <a:pt x="11" y="54"/>
                    </a:cubicBezTo>
                    <a:cubicBezTo>
                      <a:pt x="15" y="57"/>
                      <a:pt x="18" y="58"/>
                      <a:pt x="22" y="58"/>
                    </a:cubicBezTo>
                    <a:cubicBezTo>
                      <a:pt x="23" y="58"/>
                      <a:pt x="23" y="59"/>
                      <a:pt x="23" y="59"/>
                    </a:cubicBezTo>
                    <a:cubicBezTo>
                      <a:pt x="24" y="60"/>
                      <a:pt x="24" y="60"/>
                      <a:pt x="22" y="60"/>
                    </a:cubicBezTo>
                    <a:cubicBezTo>
                      <a:pt x="20" y="61"/>
                      <a:pt x="18" y="61"/>
                      <a:pt x="16" y="61"/>
                    </a:cubicBezTo>
                    <a:cubicBezTo>
                      <a:pt x="13" y="62"/>
                      <a:pt x="11" y="63"/>
                      <a:pt x="10" y="65"/>
                    </a:cubicBezTo>
                    <a:cubicBezTo>
                      <a:pt x="9" y="66"/>
                      <a:pt x="10" y="68"/>
                      <a:pt x="13" y="70"/>
                    </a:cubicBezTo>
                    <a:cubicBezTo>
                      <a:pt x="16" y="73"/>
                      <a:pt x="19" y="76"/>
                      <a:pt x="22" y="79"/>
                    </a:cubicBezTo>
                    <a:cubicBezTo>
                      <a:pt x="23" y="80"/>
                      <a:pt x="24" y="80"/>
                      <a:pt x="25" y="80"/>
                    </a:cubicBezTo>
                    <a:cubicBezTo>
                      <a:pt x="32" y="79"/>
                      <a:pt x="36" y="72"/>
                      <a:pt x="35" y="65"/>
                    </a:cubicBezTo>
                    <a:cubicBezTo>
                      <a:pt x="34" y="63"/>
                      <a:pt x="33" y="62"/>
                      <a:pt x="34" y="61"/>
                    </a:cubicBezTo>
                    <a:cubicBezTo>
                      <a:pt x="34" y="60"/>
                      <a:pt x="34" y="60"/>
                      <a:pt x="35" y="59"/>
                    </a:cubicBezTo>
                    <a:cubicBezTo>
                      <a:pt x="35" y="59"/>
                      <a:pt x="36" y="59"/>
                      <a:pt x="36" y="59"/>
                    </a:cubicBezTo>
                    <a:cubicBezTo>
                      <a:pt x="39" y="62"/>
                      <a:pt x="41" y="65"/>
                      <a:pt x="41" y="70"/>
                    </a:cubicBezTo>
                    <a:cubicBezTo>
                      <a:pt x="40" y="72"/>
                      <a:pt x="40" y="74"/>
                      <a:pt x="40" y="76"/>
                    </a:cubicBezTo>
                    <a:cubicBezTo>
                      <a:pt x="39" y="82"/>
                      <a:pt x="39" y="82"/>
                      <a:pt x="44" y="82"/>
                    </a:cubicBezTo>
                    <a:cubicBezTo>
                      <a:pt x="48" y="82"/>
                      <a:pt x="51" y="83"/>
                      <a:pt x="54" y="87"/>
                    </a:cubicBezTo>
                    <a:cubicBezTo>
                      <a:pt x="57" y="93"/>
                      <a:pt x="62" y="94"/>
                      <a:pt x="67" y="94"/>
                    </a:cubicBezTo>
                    <a:cubicBezTo>
                      <a:pt x="77" y="95"/>
                      <a:pt x="86" y="95"/>
                      <a:pt x="95" y="98"/>
                    </a:cubicBezTo>
                    <a:cubicBezTo>
                      <a:pt x="96" y="98"/>
                      <a:pt x="98" y="98"/>
                      <a:pt x="100" y="98"/>
                    </a:cubicBezTo>
                    <a:cubicBezTo>
                      <a:pt x="104" y="96"/>
                      <a:pt x="108" y="94"/>
                      <a:pt x="110" y="90"/>
                    </a:cubicBezTo>
                    <a:cubicBezTo>
                      <a:pt x="112" y="89"/>
                      <a:pt x="112" y="85"/>
                      <a:pt x="111" y="84"/>
                    </a:cubicBezTo>
                    <a:cubicBezTo>
                      <a:pt x="110" y="83"/>
                      <a:pt x="109" y="82"/>
                      <a:pt x="109" y="82"/>
                    </a:cubicBezTo>
                    <a:cubicBezTo>
                      <a:pt x="107" y="80"/>
                      <a:pt x="105" y="79"/>
                      <a:pt x="103" y="78"/>
                    </a:cubicBezTo>
                    <a:cubicBezTo>
                      <a:pt x="101" y="76"/>
                      <a:pt x="101" y="74"/>
                      <a:pt x="101" y="72"/>
                    </a:cubicBezTo>
                    <a:cubicBezTo>
                      <a:pt x="102" y="67"/>
                      <a:pt x="97" y="64"/>
                      <a:pt x="96" y="60"/>
                    </a:cubicBezTo>
                    <a:cubicBezTo>
                      <a:pt x="95" y="52"/>
                      <a:pt x="89" y="47"/>
                      <a:pt x="82" y="43"/>
                    </a:cubicBezTo>
                    <a:cubicBezTo>
                      <a:pt x="79" y="41"/>
                      <a:pt x="75" y="41"/>
                      <a:pt x="73" y="43"/>
                    </a:cubicBezTo>
                    <a:cubicBezTo>
                      <a:pt x="70" y="45"/>
                      <a:pt x="68" y="44"/>
                      <a:pt x="65" y="42"/>
                    </a:cubicBezTo>
                    <a:cubicBezTo>
                      <a:pt x="62" y="40"/>
                      <a:pt x="58" y="40"/>
                      <a:pt x="55" y="43"/>
                    </a:cubicBezTo>
                    <a:cubicBezTo>
                      <a:pt x="54" y="43"/>
                      <a:pt x="53" y="44"/>
                      <a:pt x="52" y="44"/>
                    </a:cubicBezTo>
                    <a:cubicBezTo>
                      <a:pt x="52" y="44"/>
                      <a:pt x="52" y="45"/>
                      <a:pt x="52" y="45"/>
                    </a:cubicBezTo>
                    <a:cubicBezTo>
                      <a:pt x="52" y="45"/>
                      <a:pt x="52" y="45"/>
                      <a:pt x="51" y="45"/>
                    </a:cubicBezTo>
                    <a:cubicBezTo>
                      <a:pt x="49" y="47"/>
                      <a:pt x="46" y="50"/>
                      <a:pt x="44" y="52"/>
                    </a:cubicBezTo>
                    <a:cubicBezTo>
                      <a:pt x="43" y="53"/>
                      <a:pt x="42" y="53"/>
                      <a:pt x="41" y="52"/>
                    </a:cubicBezTo>
                    <a:cubicBezTo>
                      <a:pt x="41" y="51"/>
                      <a:pt x="41" y="51"/>
                      <a:pt x="42" y="50"/>
                    </a:cubicBezTo>
                    <a:cubicBezTo>
                      <a:pt x="44" y="47"/>
                      <a:pt x="47" y="45"/>
                      <a:pt x="51" y="45"/>
                    </a:cubicBezTo>
                    <a:cubicBezTo>
                      <a:pt x="51" y="45"/>
                      <a:pt x="52" y="45"/>
                      <a:pt x="52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39"/>
                      <a:pt x="52" y="35"/>
                      <a:pt x="47" y="32"/>
                    </a:cubicBezTo>
                    <a:cubicBezTo>
                      <a:pt x="44" y="29"/>
                      <a:pt x="42" y="25"/>
                      <a:pt x="42" y="20"/>
                    </a:cubicBezTo>
                    <a:cubicBezTo>
                      <a:pt x="42" y="18"/>
                      <a:pt x="40" y="16"/>
                      <a:pt x="38" y="16"/>
                    </a:cubicBezTo>
                    <a:cubicBezTo>
                      <a:pt x="31" y="15"/>
                      <a:pt x="26" y="11"/>
                      <a:pt x="21" y="6"/>
                    </a:cubicBezTo>
                    <a:cubicBezTo>
                      <a:pt x="20" y="4"/>
                      <a:pt x="17" y="3"/>
                      <a:pt x="15" y="1"/>
                    </a:cubicBezTo>
                    <a:cubicBezTo>
                      <a:pt x="13" y="0"/>
                      <a:pt x="10" y="2"/>
                      <a:pt x="9" y="3"/>
                    </a:cubicBezTo>
                    <a:cubicBezTo>
                      <a:pt x="8" y="8"/>
                      <a:pt x="7" y="12"/>
                      <a:pt x="4" y="16"/>
                    </a:cubicBezTo>
                    <a:cubicBezTo>
                      <a:pt x="0" y="21"/>
                      <a:pt x="0" y="28"/>
                      <a:pt x="2" y="34"/>
                    </a:cubicBezTo>
                    <a:cubicBezTo>
                      <a:pt x="4" y="40"/>
                      <a:pt x="5" y="45"/>
                      <a:pt x="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0" name="Freeform 47">
                <a:extLst>
                  <a:ext uri="{FF2B5EF4-FFF2-40B4-BE49-F238E27FC236}">
                    <a16:creationId xmlns:a16="http://schemas.microsoft.com/office/drawing/2014/main" id="{1097F214-893D-4B85-B512-EB2EAD6F3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0" y="3962"/>
                <a:ext cx="130" cy="274"/>
              </a:xfrm>
              <a:custGeom>
                <a:avLst/>
                <a:gdLst>
                  <a:gd name="T0" fmla="*/ 73 w 76"/>
                  <a:gd name="T1" fmla="*/ 77 h 160"/>
                  <a:gd name="T2" fmla="*/ 68 w 76"/>
                  <a:gd name="T3" fmla="*/ 77 h 160"/>
                  <a:gd name="T4" fmla="*/ 66 w 76"/>
                  <a:gd name="T5" fmla="*/ 78 h 160"/>
                  <a:gd name="T6" fmla="*/ 53 w 76"/>
                  <a:gd name="T7" fmla="*/ 78 h 160"/>
                  <a:gd name="T8" fmla="*/ 48 w 76"/>
                  <a:gd name="T9" fmla="*/ 70 h 160"/>
                  <a:gd name="T10" fmla="*/ 46 w 76"/>
                  <a:gd name="T11" fmla="*/ 58 h 160"/>
                  <a:gd name="T12" fmla="*/ 44 w 76"/>
                  <a:gd name="T13" fmla="*/ 54 h 160"/>
                  <a:gd name="T14" fmla="*/ 42 w 76"/>
                  <a:gd name="T15" fmla="*/ 52 h 160"/>
                  <a:gd name="T16" fmla="*/ 41 w 76"/>
                  <a:gd name="T17" fmla="*/ 53 h 160"/>
                  <a:gd name="T18" fmla="*/ 40 w 76"/>
                  <a:gd name="T19" fmla="*/ 57 h 160"/>
                  <a:gd name="T20" fmla="*/ 38 w 76"/>
                  <a:gd name="T21" fmla="*/ 59 h 160"/>
                  <a:gd name="T22" fmla="*/ 35 w 76"/>
                  <a:gd name="T23" fmla="*/ 55 h 160"/>
                  <a:gd name="T24" fmla="*/ 37 w 76"/>
                  <a:gd name="T25" fmla="*/ 33 h 160"/>
                  <a:gd name="T26" fmla="*/ 35 w 76"/>
                  <a:gd name="T27" fmla="*/ 20 h 160"/>
                  <a:gd name="T28" fmla="*/ 24 w 76"/>
                  <a:gd name="T29" fmla="*/ 7 h 160"/>
                  <a:gd name="T30" fmla="*/ 21 w 76"/>
                  <a:gd name="T31" fmla="*/ 2 h 160"/>
                  <a:gd name="T32" fmla="*/ 20 w 76"/>
                  <a:gd name="T33" fmla="*/ 1 h 160"/>
                  <a:gd name="T34" fmla="*/ 17 w 76"/>
                  <a:gd name="T35" fmla="*/ 1 h 160"/>
                  <a:gd name="T36" fmla="*/ 17 w 76"/>
                  <a:gd name="T37" fmla="*/ 2 h 160"/>
                  <a:gd name="T38" fmla="*/ 19 w 76"/>
                  <a:gd name="T39" fmla="*/ 15 h 160"/>
                  <a:gd name="T40" fmla="*/ 19 w 76"/>
                  <a:gd name="T41" fmla="*/ 25 h 160"/>
                  <a:gd name="T42" fmla="*/ 23 w 76"/>
                  <a:gd name="T43" fmla="*/ 39 h 160"/>
                  <a:gd name="T44" fmla="*/ 24 w 76"/>
                  <a:gd name="T45" fmla="*/ 53 h 160"/>
                  <a:gd name="T46" fmla="*/ 25 w 76"/>
                  <a:gd name="T47" fmla="*/ 58 h 160"/>
                  <a:gd name="T48" fmla="*/ 27 w 76"/>
                  <a:gd name="T49" fmla="*/ 64 h 160"/>
                  <a:gd name="T50" fmla="*/ 24 w 76"/>
                  <a:gd name="T51" fmla="*/ 79 h 160"/>
                  <a:gd name="T52" fmla="*/ 18 w 76"/>
                  <a:gd name="T53" fmla="*/ 94 h 160"/>
                  <a:gd name="T54" fmla="*/ 12 w 76"/>
                  <a:gd name="T55" fmla="*/ 100 h 160"/>
                  <a:gd name="T56" fmla="*/ 5 w 76"/>
                  <a:gd name="T57" fmla="*/ 103 h 160"/>
                  <a:gd name="T58" fmla="*/ 3 w 76"/>
                  <a:gd name="T59" fmla="*/ 114 h 160"/>
                  <a:gd name="T60" fmla="*/ 11 w 76"/>
                  <a:gd name="T61" fmla="*/ 122 h 160"/>
                  <a:gd name="T62" fmla="*/ 14 w 76"/>
                  <a:gd name="T63" fmla="*/ 132 h 160"/>
                  <a:gd name="T64" fmla="*/ 11 w 76"/>
                  <a:gd name="T65" fmla="*/ 139 h 160"/>
                  <a:gd name="T66" fmla="*/ 2 w 76"/>
                  <a:gd name="T67" fmla="*/ 151 h 160"/>
                  <a:gd name="T68" fmla="*/ 2 w 76"/>
                  <a:gd name="T69" fmla="*/ 154 h 160"/>
                  <a:gd name="T70" fmla="*/ 7 w 76"/>
                  <a:gd name="T71" fmla="*/ 159 h 160"/>
                  <a:gd name="T72" fmla="*/ 11 w 76"/>
                  <a:gd name="T73" fmla="*/ 160 h 160"/>
                  <a:gd name="T74" fmla="*/ 21 w 76"/>
                  <a:gd name="T75" fmla="*/ 152 h 160"/>
                  <a:gd name="T76" fmla="*/ 37 w 76"/>
                  <a:gd name="T77" fmla="*/ 136 h 160"/>
                  <a:gd name="T78" fmla="*/ 46 w 76"/>
                  <a:gd name="T79" fmla="*/ 117 h 160"/>
                  <a:gd name="T80" fmla="*/ 54 w 76"/>
                  <a:gd name="T81" fmla="*/ 110 h 160"/>
                  <a:gd name="T82" fmla="*/ 57 w 76"/>
                  <a:gd name="T83" fmla="*/ 110 h 160"/>
                  <a:gd name="T84" fmla="*/ 60 w 76"/>
                  <a:gd name="T85" fmla="*/ 108 h 160"/>
                  <a:gd name="T86" fmla="*/ 69 w 76"/>
                  <a:gd name="T87" fmla="*/ 97 h 160"/>
                  <a:gd name="T88" fmla="*/ 73 w 76"/>
                  <a:gd name="T89" fmla="*/ 91 h 160"/>
                  <a:gd name="T90" fmla="*/ 76 w 76"/>
                  <a:gd name="T91" fmla="*/ 82 h 160"/>
                  <a:gd name="T92" fmla="*/ 73 w 76"/>
                  <a:gd name="T93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60">
                    <a:moveTo>
                      <a:pt x="73" y="77"/>
                    </a:moveTo>
                    <a:cubicBezTo>
                      <a:pt x="72" y="76"/>
                      <a:pt x="70" y="76"/>
                      <a:pt x="68" y="77"/>
                    </a:cubicBezTo>
                    <a:cubicBezTo>
                      <a:pt x="67" y="77"/>
                      <a:pt x="67" y="78"/>
                      <a:pt x="66" y="78"/>
                    </a:cubicBezTo>
                    <a:cubicBezTo>
                      <a:pt x="59" y="82"/>
                      <a:pt x="58" y="82"/>
                      <a:pt x="53" y="78"/>
                    </a:cubicBezTo>
                    <a:cubicBezTo>
                      <a:pt x="50" y="76"/>
                      <a:pt x="48" y="73"/>
                      <a:pt x="48" y="70"/>
                    </a:cubicBezTo>
                    <a:cubicBezTo>
                      <a:pt x="48" y="66"/>
                      <a:pt x="47" y="62"/>
                      <a:pt x="46" y="58"/>
                    </a:cubicBezTo>
                    <a:cubicBezTo>
                      <a:pt x="46" y="57"/>
                      <a:pt x="45" y="55"/>
                      <a:pt x="44" y="54"/>
                    </a:cubicBezTo>
                    <a:cubicBezTo>
                      <a:pt x="44" y="53"/>
                      <a:pt x="43" y="53"/>
                      <a:pt x="42" y="52"/>
                    </a:cubicBezTo>
                    <a:cubicBezTo>
                      <a:pt x="42" y="52"/>
                      <a:pt x="41" y="53"/>
                      <a:pt x="41" y="53"/>
                    </a:cubicBezTo>
                    <a:cubicBezTo>
                      <a:pt x="40" y="54"/>
                      <a:pt x="40" y="56"/>
                      <a:pt x="40" y="57"/>
                    </a:cubicBezTo>
                    <a:cubicBezTo>
                      <a:pt x="39" y="57"/>
                      <a:pt x="38" y="58"/>
                      <a:pt x="38" y="59"/>
                    </a:cubicBezTo>
                    <a:cubicBezTo>
                      <a:pt x="37" y="59"/>
                      <a:pt x="34" y="57"/>
                      <a:pt x="35" y="55"/>
                    </a:cubicBezTo>
                    <a:cubicBezTo>
                      <a:pt x="36" y="48"/>
                      <a:pt x="35" y="40"/>
                      <a:pt x="37" y="33"/>
                    </a:cubicBezTo>
                    <a:cubicBezTo>
                      <a:pt x="38" y="28"/>
                      <a:pt x="38" y="24"/>
                      <a:pt x="35" y="20"/>
                    </a:cubicBezTo>
                    <a:cubicBezTo>
                      <a:pt x="31" y="16"/>
                      <a:pt x="29" y="10"/>
                      <a:pt x="24" y="7"/>
                    </a:cubicBezTo>
                    <a:cubicBezTo>
                      <a:pt x="22" y="6"/>
                      <a:pt x="22" y="4"/>
                      <a:pt x="21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19" y="0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7" y="7"/>
                      <a:pt x="21" y="11"/>
                      <a:pt x="19" y="15"/>
                    </a:cubicBezTo>
                    <a:cubicBezTo>
                      <a:pt x="17" y="18"/>
                      <a:pt x="18" y="21"/>
                      <a:pt x="19" y="25"/>
                    </a:cubicBezTo>
                    <a:cubicBezTo>
                      <a:pt x="21" y="29"/>
                      <a:pt x="22" y="34"/>
                      <a:pt x="23" y="39"/>
                    </a:cubicBezTo>
                    <a:cubicBezTo>
                      <a:pt x="24" y="44"/>
                      <a:pt x="26" y="48"/>
                      <a:pt x="24" y="53"/>
                    </a:cubicBezTo>
                    <a:cubicBezTo>
                      <a:pt x="24" y="55"/>
                      <a:pt x="25" y="57"/>
                      <a:pt x="25" y="58"/>
                    </a:cubicBezTo>
                    <a:cubicBezTo>
                      <a:pt x="26" y="60"/>
                      <a:pt x="27" y="62"/>
                      <a:pt x="27" y="64"/>
                    </a:cubicBezTo>
                    <a:cubicBezTo>
                      <a:pt x="27" y="69"/>
                      <a:pt x="26" y="74"/>
                      <a:pt x="24" y="79"/>
                    </a:cubicBezTo>
                    <a:cubicBezTo>
                      <a:pt x="22" y="84"/>
                      <a:pt x="20" y="89"/>
                      <a:pt x="18" y="94"/>
                    </a:cubicBezTo>
                    <a:cubicBezTo>
                      <a:pt x="17" y="97"/>
                      <a:pt x="15" y="99"/>
                      <a:pt x="12" y="100"/>
                    </a:cubicBezTo>
                    <a:cubicBezTo>
                      <a:pt x="10" y="100"/>
                      <a:pt x="7" y="102"/>
                      <a:pt x="5" y="103"/>
                    </a:cubicBezTo>
                    <a:cubicBezTo>
                      <a:pt x="1" y="105"/>
                      <a:pt x="0" y="111"/>
                      <a:pt x="3" y="114"/>
                    </a:cubicBezTo>
                    <a:cubicBezTo>
                      <a:pt x="6" y="117"/>
                      <a:pt x="8" y="120"/>
                      <a:pt x="11" y="122"/>
                    </a:cubicBezTo>
                    <a:cubicBezTo>
                      <a:pt x="14" y="125"/>
                      <a:pt x="14" y="128"/>
                      <a:pt x="14" y="132"/>
                    </a:cubicBezTo>
                    <a:cubicBezTo>
                      <a:pt x="14" y="134"/>
                      <a:pt x="13" y="137"/>
                      <a:pt x="11" y="139"/>
                    </a:cubicBezTo>
                    <a:cubicBezTo>
                      <a:pt x="8" y="143"/>
                      <a:pt x="5" y="147"/>
                      <a:pt x="2" y="151"/>
                    </a:cubicBezTo>
                    <a:cubicBezTo>
                      <a:pt x="1" y="151"/>
                      <a:pt x="1" y="153"/>
                      <a:pt x="2" y="154"/>
                    </a:cubicBezTo>
                    <a:cubicBezTo>
                      <a:pt x="3" y="156"/>
                      <a:pt x="5" y="158"/>
                      <a:pt x="7" y="159"/>
                    </a:cubicBezTo>
                    <a:cubicBezTo>
                      <a:pt x="8" y="160"/>
                      <a:pt x="10" y="160"/>
                      <a:pt x="11" y="160"/>
                    </a:cubicBezTo>
                    <a:cubicBezTo>
                      <a:pt x="15" y="158"/>
                      <a:pt x="18" y="155"/>
                      <a:pt x="21" y="152"/>
                    </a:cubicBezTo>
                    <a:cubicBezTo>
                      <a:pt x="27" y="147"/>
                      <a:pt x="32" y="141"/>
                      <a:pt x="37" y="136"/>
                    </a:cubicBezTo>
                    <a:cubicBezTo>
                      <a:pt x="42" y="130"/>
                      <a:pt x="46" y="124"/>
                      <a:pt x="46" y="117"/>
                    </a:cubicBezTo>
                    <a:cubicBezTo>
                      <a:pt x="46" y="113"/>
                      <a:pt x="50" y="110"/>
                      <a:pt x="54" y="110"/>
                    </a:cubicBezTo>
                    <a:cubicBezTo>
                      <a:pt x="55" y="109"/>
                      <a:pt x="56" y="110"/>
                      <a:pt x="57" y="110"/>
                    </a:cubicBezTo>
                    <a:cubicBezTo>
                      <a:pt x="58" y="109"/>
                      <a:pt x="60" y="109"/>
                      <a:pt x="60" y="108"/>
                    </a:cubicBezTo>
                    <a:cubicBezTo>
                      <a:pt x="61" y="103"/>
                      <a:pt x="66" y="100"/>
                      <a:pt x="69" y="97"/>
                    </a:cubicBezTo>
                    <a:cubicBezTo>
                      <a:pt x="71" y="96"/>
                      <a:pt x="72" y="93"/>
                      <a:pt x="73" y="91"/>
                    </a:cubicBezTo>
                    <a:cubicBezTo>
                      <a:pt x="74" y="88"/>
                      <a:pt x="75" y="85"/>
                      <a:pt x="76" y="82"/>
                    </a:cubicBezTo>
                    <a:cubicBezTo>
                      <a:pt x="76" y="80"/>
                      <a:pt x="75" y="78"/>
                      <a:pt x="7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1" name="Freeform 48">
                <a:extLst>
                  <a:ext uri="{FF2B5EF4-FFF2-40B4-BE49-F238E27FC236}">
                    <a16:creationId xmlns:a16="http://schemas.microsoft.com/office/drawing/2014/main" id="{6B36A8F5-695B-46D3-BD76-03780268A0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3" y="178"/>
                <a:ext cx="161" cy="113"/>
              </a:xfrm>
              <a:custGeom>
                <a:avLst/>
                <a:gdLst>
                  <a:gd name="T0" fmla="*/ 8 w 94"/>
                  <a:gd name="T1" fmla="*/ 38 h 66"/>
                  <a:gd name="T2" fmla="*/ 13 w 94"/>
                  <a:gd name="T3" fmla="*/ 49 h 66"/>
                  <a:gd name="T4" fmla="*/ 17 w 94"/>
                  <a:gd name="T5" fmla="*/ 53 h 66"/>
                  <a:gd name="T6" fmla="*/ 25 w 94"/>
                  <a:gd name="T7" fmla="*/ 57 h 66"/>
                  <a:gd name="T8" fmla="*/ 35 w 94"/>
                  <a:gd name="T9" fmla="*/ 63 h 66"/>
                  <a:gd name="T10" fmla="*/ 44 w 94"/>
                  <a:gd name="T11" fmla="*/ 66 h 66"/>
                  <a:gd name="T12" fmla="*/ 52 w 94"/>
                  <a:gd name="T13" fmla="*/ 66 h 66"/>
                  <a:gd name="T14" fmla="*/ 56 w 94"/>
                  <a:gd name="T15" fmla="*/ 63 h 66"/>
                  <a:gd name="T16" fmla="*/ 60 w 94"/>
                  <a:gd name="T17" fmla="*/ 56 h 66"/>
                  <a:gd name="T18" fmla="*/ 65 w 94"/>
                  <a:gd name="T19" fmla="*/ 50 h 66"/>
                  <a:gd name="T20" fmla="*/ 78 w 94"/>
                  <a:gd name="T21" fmla="*/ 45 h 66"/>
                  <a:gd name="T22" fmla="*/ 82 w 94"/>
                  <a:gd name="T23" fmla="*/ 44 h 66"/>
                  <a:gd name="T24" fmla="*/ 86 w 94"/>
                  <a:gd name="T25" fmla="*/ 40 h 66"/>
                  <a:gd name="T26" fmla="*/ 87 w 94"/>
                  <a:gd name="T27" fmla="*/ 37 h 66"/>
                  <a:gd name="T28" fmla="*/ 89 w 94"/>
                  <a:gd name="T29" fmla="*/ 34 h 66"/>
                  <a:gd name="T30" fmla="*/ 92 w 94"/>
                  <a:gd name="T31" fmla="*/ 31 h 66"/>
                  <a:gd name="T32" fmla="*/ 94 w 94"/>
                  <a:gd name="T33" fmla="*/ 27 h 66"/>
                  <a:gd name="T34" fmla="*/ 94 w 94"/>
                  <a:gd name="T35" fmla="*/ 21 h 66"/>
                  <a:gd name="T36" fmla="*/ 91 w 94"/>
                  <a:gd name="T37" fmla="*/ 13 h 66"/>
                  <a:gd name="T38" fmla="*/ 85 w 94"/>
                  <a:gd name="T39" fmla="*/ 5 h 66"/>
                  <a:gd name="T40" fmla="*/ 64 w 94"/>
                  <a:gd name="T41" fmla="*/ 1 h 66"/>
                  <a:gd name="T42" fmla="*/ 63 w 94"/>
                  <a:gd name="T43" fmla="*/ 1 h 66"/>
                  <a:gd name="T44" fmla="*/ 59 w 94"/>
                  <a:gd name="T45" fmla="*/ 3 h 66"/>
                  <a:gd name="T46" fmla="*/ 59 w 94"/>
                  <a:gd name="T47" fmla="*/ 6 h 66"/>
                  <a:gd name="T48" fmla="*/ 63 w 94"/>
                  <a:gd name="T49" fmla="*/ 22 h 66"/>
                  <a:gd name="T50" fmla="*/ 64 w 94"/>
                  <a:gd name="T51" fmla="*/ 26 h 66"/>
                  <a:gd name="T52" fmla="*/ 64 w 94"/>
                  <a:gd name="T53" fmla="*/ 26 h 66"/>
                  <a:gd name="T54" fmla="*/ 65 w 94"/>
                  <a:gd name="T55" fmla="*/ 28 h 66"/>
                  <a:gd name="T56" fmla="*/ 64 w 94"/>
                  <a:gd name="T57" fmla="*/ 27 h 66"/>
                  <a:gd name="T58" fmla="*/ 64 w 94"/>
                  <a:gd name="T59" fmla="*/ 26 h 66"/>
                  <a:gd name="T60" fmla="*/ 62 w 94"/>
                  <a:gd name="T61" fmla="*/ 25 h 66"/>
                  <a:gd name="T62" fmla="*/ 55 w 94"/>
                  <a:gd name="T63" fmla="*/ 8 h 66"/>
                  <a:gd name="T64" fmla="*/ 48 w 94"/>
                  <a:gd name="T65" fmla="*/ 2 h 66"/>
                  <a:gd name="T66" fmla="*/ 39 w 94"/>
                  <a:gd name="T67" fmla="*/ 0 h 66"/>
                  <a:gd name="T68" fmla="*/ 36 w 94"/>
                  <a:gd name="T69" fmla="*/ 1 h 66"/>
                  <a:gd name="T70" fmla="*/ 34 w 94"/>
                  <a:gd name="T71" fmla="*/ 7 h 66"/>
                  <a:gd name="T72" fmla="*/ 34 w 94"/>
                  <a:gd name="T73" fmla="*/ 17 h 66"/>
                  <a:gd name="T74" fmla="*/ 34 w 94"/>
                  <a:gd name="T75" fmla="*/ 17 h 66"/>
                  <a:gd name="T76" fmla="*/ 36 w 94"/>
                  <a:gd name="T77" fmla="*/ 19 h 66"/>
                  <a:gd name="T78" fmla="*/ 34 w 94"/>
                  <a:gd name="T79" fmla="*/ 17 h 66"/>
                  <a:gd name="T80" fmla="*/ 34 w 94"/>
                  <a:gd name="T81" fmla="*/ 17 h 66"/>
                  <a:gd name="T82" fmla="*/ 21 w 94"/>
                  <a:gd name="T83" fmla="*/ 11 h 66"/>
                  <a:gd name="T84" fmla="*/ 10 w 94"/>
                  <a:gd name="T85" fmla="*/ 5 h 66"/>
                  <a:gd name="T86" fmla="*/ 5 w 94"/>
                  <a:gd name="T87" fmla="*/ 8 h 66"/>
                  <a:gd name="T88" fmla="*/ 0 w 94"/>
                  <a:gd name="T89" fmla="*/ 20 h 66"/>
                  <a:gd name="T90" fmla="*/ 1 w 94"/>
                  <a:gd name="T91" fmla="*/ 25 h 66"/>
                  <a:gd name="T92" fmla="*/ 8 w 94"/>
                  <a:gd name="T93" fmla="*/ 38 h 66"/>
                  <a:gd name="T94" fmla="*/ 68 w 94"/>
                  <a:gd name="T95" fmla="*/ 30 h 66"/>
                  <a:gd name="T96" fmla="*/ 68 w 94"/>
                  <a:gd name="T97" fmla="*/ 31 h 66"/>
                  <a:gd name="T98" fmla="*/ 67 w 94"/>
                  <a:gd name="T99" fmla="*/ 30 h 66"/>
                  <a:gd name="T100" fmla="*/ 67 w 94"/>
                  <a:gd name="T101" fmla="*/ 29 h 66"/>
                  <a:gd name="T102" fmla="*/ 68 w 94"/>
                  <a:gd name="T103" fmla="*/ 30 h 66"/>
                  <a:gd name="T104" fmla="*/ 38 w 94"/>
                  <a:gd name="T105" fmla="*/ 20 h 66"/>
                  <a:gd name="T106" fmla="*/ 38 w 94"/>
                  <a:gd name="T107" fmla="*/ 20 h 66"/>
                  <a:gd name="T108" fmla="*/ 38 w 94"/>
                  <a:gd name="T109" fmla="*/ 20 h 66"/>
                  <a:gd name="T110" fmla="*/ 36 w 94"/>
                  <a:gd name="T111" fmla="*/ 19 h 66"/>
                  <a:gd name="T112" fmla="*/ 38 w 94"/>
                  <a:gd name="T11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4" h="66">
                    <a:moveTo>
                      <a:pt x="8" y="38"/>
                    </a:moveTo>
                    <a:cubicBezTo>
                      <a:pt x="10" y="42"/>
                      <a:pt x="13" y="44"/>
                      <a:pt x="13" y="49"/>
                    </a:cubicBezTo>
                    <a:cubicBezTo>
                      <a:pt x="14" y="51"/>
                      <a:pt x="15" y="52"/>
                      <a:pt x="17" y="53"/>
                    </a:cubicBezTo>
                    <a:cubicBezTo>
                      <a:pt x="19" y="55"/>
                      <a:pt x="22" y="56"/>
                      <a:pt x="25" y="57"/>
                    </a:cubicBezTo>
                    <a:cubicBezTo>
                      <a:pt x="29" y="58"/>
                      <a:pt x="32" y="60"/>
                      <a:pt x="35" y="63"/>
                    </a:cubicBezTo>
                    <a:cubicBezTo>
                      <a:pt x="37" y="65"/>
                      <a:pt x="40" y="66"/>
                      <a:pt x="44" y="66"/>
                    </a:cubicBezTo>
                    <a:cubicBezTo>
                      <a:pt x="47" y="65"/>
                      <a:pt x="49" y="66"/>
                      <a:pt x="52" y="66"/>
                    </a:cubicBezTo>
                    <a:cubicBezTo>
                      <a:pt x="53" y="66"/>
                      <a:pt x="55" y="64"/>
                      <a:pt x="56" y="63"/>
                    </a:cubicBezTo>
                    <a:cubicBezTo>
                      <a:pt x="57" y="61"/>
                      <a:pt x="57" y="58"/>
                      <a:pt x="60" y="56"/>
                    </a:cubicBezTo>
                    <a:cubicBezTo>
                      <a:pt x="62" y="55"/>
                      <a:pt x="64" y="52"/>
                      <a:pt x="65" y="50"/>
                    </a:cubicBezTo>
                    <a:cubicBezTo>
                      <a:pt x="68" y="46"/>
                      <a:pt x="72" y="43"/>
                      <a:pt x="78" y="45"/>
                    </a:cubicBezTo>
                    <a:cubicBezTo>
                      <a:pt x="79" y="45"/>
                      <a:pt x="81" y="44"/>
                      <a:pt x="82" y="44"/>
                    </a:cubicBezTo>
                    <a:cubicBezTo>
                      <a:pt x="84" y="43"/>
                      <a:pt x="85" y="42"/>
                      <a:pt x="86" y="40"/>
                    </a:cubicBezTo>
                    <a:cubicBezTo>
                      <a:pt x="86" y="40"/>
                      <a:pt x="87" y="38"/>
                      <a:pt x="87" y="37"/>
                    </a:cubicBezTo>
                    <a:cubicBezTo>
                      <a:pt x="87" y="35"/>
                      <a:pt x="88" y="35"/>
                      <a:pt x="89" y="34"/>
                    </a:cubicBezTo>
                    <a:cubicBezTo>
                      <a:pt x="90" y="33"/>
                      <a:pt x="91" y="32"/>
                      <a:pt x="92" y="31"/>
                    </a:cubicBezTo>
                    <a:cubicBezTo>
                      <a:pt x="93" y="30"/>
                      <a:pt x="94" y="29"/>
                      <a:pt x="94" y="27"/>
                    </a:cubicBezTo>
                    <a:cubicBezTo>
                      <a:pt x="94" y="25"/>
                      <a:pt x="94" y="23"/>
                      <a:pt x="94" y="21"/>
                    </a:cubicBezTo>
                    <a:cubicBezTo>
                      <a:pt x="93" y="18"/>
                      <a:pt x="92" y="16"/>
                      <a:pt x="91" y="13"/>
                    </a:cubicBezTo>
                    <a:cubicBezTo>
                      <a:pt x="92" y="8"/>
                      <a:pt x="89" y="6"/>
                      <a:pt x="85" y="5"/>
                    </a:cubicBezTo>
                    <a:cubicBezTo>
                      <a:pt x="78" y="4"/>
                      <a:pt x="71" y="3"/>
                      <a:pt x="64" y="1"/>
                    </a:cubicBezTo>
                    <a:cubicBezTo>
                      <a:pt x="64" y="1"/>
                      <a:pt x="63" y="1"/>
                      <a:pt x="63" y="1"/>
                    </a:cubicBezTo>
                    <a:cubicBezTo>
                      <a:pt x="61" y="2"/>
                      <a:pt x="60" y="2"/>
                      <a:pt x="59" y="3"/>
                    </a:cubicBezTo>
                    <a:cubicBezTo>
                      <a:pt x="58" y="4"/>
                      <a:pt x="58" y="6"/>
                      <a:pt x="59" y="6"/>
                    </a:cubicBezTo>
                    <a:cubicBezTo>
                      <a:pt x="62" y="11"/>
                      <a:pt x="63" y="16"/>
                      <a:pt x="63" y="22"/>
                    </a:cubicBezTo>
                    <a:cubicBezTo>
                      <a:pt x="63" y="23"/>
                      <a:pt x="63" y="25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5" y="27"/>
                      <a:pt x="65" y="27"/>
                      <a:pt x="65" y="28"/>
                    </a:cubicBezTo>
                    <a:cubicBezTo>
                      <a:pt x="65" y="27"/>
                      <a:pt x="64" y="27"/>
                      <a:pt x="64" y="27"/>
                    </a:cubicBezTo>
                    <a:cubicBezTo>
                      <a:pt x="64" y="27"/>
                      <a:pt x="64" y="26"/>
                      <a:pt x="64" y="26"/>
                    </a:cubicBezTo>
                    <a:cubicBezTo>
                      <a:pt x="63" y="26"/>
                      <a:pt x="62" y="25"/>
                      <a:pt x="62" y="25"/>
                    </a:cubicBezTo>
                    <a:cubicBezTo>
                      <a:pt x="58" y="20"/>
                      <a:pt x="55" y="14"/>
                      <a:pt x="55" y="8"/>
                    </a:cubicBezTo>
                    <a:cubicBezTo>
                      <a:pt x="54" y="4"/>
                      <a:pt x="52" y="3"/>
                      <a:pt x="48" y="2"/>
                    </a:cubicBezTo>
                    <a:cubicBezTo>
                      <a:pt x="45" y="1"/>
                      <a:pt x="42" y="0"/>
                      <a:pt x="39" y="0"/>
                    </a:cubicBezTo>
                    <a:cubicBezTo>
                      <a:pt x="38" y="0"/>
                      <a:pt x="37" y="0"/>
                      <a:pt x="36" y="1"/>
                    </a:cubicBezTo>
                    <a:cubicBezTo>
                      <a:pt x="35" y="3"/>
                      <a:pt x="34" y="5"/>
                      <a:pt x="34" y="7"/>
                    </a:cubicBezTo>
                    <a:cubicBezTo>
                      <a:pt x="34" y="10"/>
                      <a:pt x="34" y="13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5" y="17"/>
                      <a:pt x="35" y="18"/>
                      <a:pt x="36" y="19"/>
                    </a:cubicBezTo>
                    <a:cubicBezTo>
                      <a:pt x="35" y="18"/>
                      <a:pt x="35" y="18"/>
                      <a:pt x="34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5"/>
                      <a:pt x="25" y="15"/>
                      <a:pt x="21" y="11"/>
                    </a:cubicBezTo>
                    <a:cubicBezTo>
                      <a:pt x="19" y="7"/>
                      <a:pt x="14" y="6"/>
                      <a:pt x="10" y="5"/>
                    </a:cubicBezTo>
                    <a:cubicBezTo>
                      <a:pt x="8" y="4"/>
                      <a:pt x="5" y="6"/>
                      <a:pt x="5" y="8"/>
                    </a:cubicBezTo>
                    <a:cubicBezTo>
                      <a:pt x="3" y="12"/>
                      <a:pt x="2" y="16"/>
                      <a:pt x="0" y="20"/>
                    </a:cubicBezTo>
                    <a:cubicBezTo>
                      <a:pt x="0" y="22"/>
                      <a:pt x="0" y="24"/>
                      <a:pt x="1" y="25"/>
                    </a:cubicBezTo>
                    <a:cubicBezTo>
                      <a:pt x="3" y="29"/>
                      <a:pt x="5" y="34"/>
                      <a:pt x="8" y="38"/>
                    </a:cubicBezTo>
                    <a:close/>
                    <a:moveTo>
                      <a:pt x="68" y="30"/>
                    </a:moveTo>
                    <a:cubicBezTo>
                      <a:pt x="68" y="31"/>
                      <a:pt x="68" y="31"/>
                      <a:pt x="68" y="31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7" y="30"/>
                      <a:pt x="67" y="30"/>
                      <a:pt x="67" y="29"/>
                    </a:cubicBezTo>
                    <a:cubicBezTo>
                      <a:pt x="67" y="29"/>
                      <a:pt x="67" y="30"/>
                      <a:pt x="68" y="30"/>
                    </a:cubicBezTo>
                    <a:close/>
                    <a:moveTo>
                      <a:pt x="38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20"/>
                      <a:pt x="37" y="19"/>
                      <a:pt x="36" y="19"/>
                    </a:cubicBezTo>
                    <a:cubicBezTo>
                      <a:pt x="37" y="19"/>
                      <a:pt x="37" y="20"/>
                      <a:pt x="3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2" name="Freeform 49">
                <a:extLst>
                  <a:ext uri="{FF2B5EF4-FFF2-40B4-BE49-F238E27FC236}">
                    <a16:creationId xmlns:a16="http://schemas.microsoft.com/office/drawing/2014/main" id="{671863FB-0594-485D-ADF4-3D17A3575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538"/>
                <a:ext cx="131" cy="161"/>
              </a:xfrm>
              <a:custGeom>
                <a:avLst/>
                <a:gdLst>
                  <a:gd name="T0" fmla="*/ 74 w 76"/>
                  <a:gd name="T1" fmla="*/ 18 h 94"/>
                  <a:gd name="T2" fmla="*/ 76 w 76"/>
                  <a:gd name="T3" fmla="*/ 12 h 94"/>
                  <a:gd name="T4" fmla="*/ 71 w 76"/>
                  <a:gd name="T5" fmla="*/ 8 h 94"/>
                  <a:gd name="T6" fmla="*/ 60 w 76"/>
                  <a:gd name="T7" fmla="*/ 7 h 94"/>
                  <a:gd name="T8" fmla="*/ 54 w 76"/>
                  <a:gd name="T9" fmla="*/ 5 h 94"/>
                  <a:gd name="T10" fmla="*/ 54 w 76"/>
                  <a:gd name="T11" fmla="*/ 5 h 94"/>
                  <a:gd name="T12" fmla="*/ 54 w 76"/>
                  <a:gd name="T13" fmla="*/ 5 h 94"/>
                  <a:gd name="T14" fmla="*/ 54 w 76"/>
                  <a:gd name="T15" fmla="*/ 5 h 94"/>
                  <a:gd name="T16" fmla="*/ 51 w 76"/>
                  <a:gd name="T17" fmla="*/ 2 h 94"/>
                  <a:gd name="T18" fmla="*/ 46 w 76"/>
                  <a:gd name="T19" fmla="*/ 0 h 94"/>
                  <a:gd name="T20" fmla="*/ 38 w 76"/>
                  <a:gd name="T21" fmla="*/ 2 h 94"/>
                  <a:gd name="T22" fmla="*/ 35 w 76"/>
                  <a:gd name="T23" fmla="*/ 5 h 94"/>
                  <a:gd name="T24" fmla="*/ 27 w 76"/>
                  <a:gd name="T25" fmla="*/ 13 h 94"/>
                  <a:gd name="T26" fmla="*/ 26 w 76"/>
                  <a:gd name="T27" fmla="*/ 18 h 94"/>
                  <a:gd name="T28" fmla="*/ 28 w 76"/>
                  <a:gd name="T29" fmla="*/ 22 h 94"/>
                  <a:gd name="T30" fmla="*/ 26 w 76"/>
                  <a:gd name="T31" fmla="*/ 38 h 94"/>
                  <a:gd name="T32" fmla="*/ 22 w 76"/>
                  <a:gd name="T33" fmla="*/ 38 h 94"/>
                  <a:gd name="T34" fmla="*/ 17 w 76"/>
                  <a:gd name="T35" fmla="*/ 28 h 94"/>
                  <a:gd name="T36" fmla="*/ 12 w 76"/>
                  <a:gd name="T37" fmla="*/ 25 h 94"/>
                  <a:gd name="T38" fmla="*/ 1 w 76"/>
                  <a:gd name="T39" fmla="*/ 35 h 94"/>
                  <a:gd name="T40" fmla="*/ 0 w 76"/>
                  <a:gd name="T41" fmla="*/ 48 h 94"/>
                  <a:gd name="T42" fmla="*/ 2 w 76"/>
                  <a:gd name="T43" fmla="*/ 52 h 94"/>
                  <a:gd name="T44" fmla="*/ 10 w 76"/>
                  <a:gd name="T45" fmla="*/ 61 h 94"/>
                  <a:gd name="T46" fmla="*/ 15 w 76"/>
                  <a:gd name="T47" fmla="*/ 81 h 94"/>
                  <a:gd name="T48" fmla="*/ 19 w 76"/>
                  <a:gd name="T49" fmla="*/ 91 h 94"/>
                  <a:gd name="T50" fmla="*/ 25 w 76"/>
                  <a:gd name="T51" fmla="*/ 92 h 94"/>
                  <a:gd name="T52" fmla="*/ 32 w 76"/>
                  <a:gd name="T53" fmla="*/ 86 h 94"/>
                  <a:gd name="T54" fmla="*/ 42 w 76"/>
                  <a:gd name="T55" fmla="*/ 83 h 94"/>
                  <a:gd name="T56" fmla="*/ 50 w 76"/>
                  <a:gd name="T57" fmla="*/ 78 h 94"/>
                  <a:gd name="T58" fmla="*/ 54 w 76"/>
                  <a:gd name="T59" fmla="*/ 74 h 94"/>
                  <a:gd name="T60" fmla="*/ 62 w 76"/>
                  <a:gd name="T61" fmla="*/ 61 h 94"/>
                  <a:gd name="T62" fmla="*/ 64 w 76"/>
                  <a:gd name="T63" fmla="*/ 50 h 94"/>
                  <a:gd name="T64" fmla="*/ 62 w 76"/>
                  <a:gd name="T65" fmla="*/ 42 h 94"/>
                  <a:gd name="T66" fmla="*/ 55 w 76"/>
                  <a:gd name="T67" fmla="*/ 35 h 94"/>
                  <a:gd name="T68" fmla="*/ 56 w 76"/>
                  <a:gd name="T69" fmla="*/ 32 h 94"/>
                  <a:gd name="T70" fmla="*/ 65 w 76"/>
                  <a:gd name="T71" fmla="*/ 29 h 94"/>
                  <a:gd name="T72" fmla="*/ 69 w 76"/>
                  <a:gd name="T73" fmla="*/ 24 h 94"/>
                  <a:gd name="T74" fmla="*/ 74 w 76"/>
                  <a:gd name="T75" fmla="*/ 1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6" h="94">
                    <a:moveTo>
                      <a:pt x="74" y="18"/>
                    </a:moveTo>
                    <a:cubicBezTo>
                      <a:pt x="76" y="17"/>
                      <a:pt x="76" y="14"/>
                      <a:pt x="76" y="12"/>
                    </a:cubicBezTo>
                    <a:cubicBezTo>
                      <a:pt x="75" y="10"/>
                      <a:pt x="73" y="9"/>
                      <a:pt x="71" y="8"/>
                    </a:cubicBezTo>
                    <a:cubicBezTo>
                      <a:pt x="67" y="8"/>
                      <a:pt x="63" y="8"/>
                      <a:pt x="60" y="7"/>
                    </a:cubicBezTo>
                    <a:cubicBezTo>
                      <a:pt x="58" y="7"/>
                      <a:pt x="56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4"/>
                      <a:pt x="52" y="3"/>
                      <a:pt x="51" y="2"/>
                    </a:cubicBezTo>
                    <a:cubicBezTo>
                      <a:pt x="49" y="1"/>
                      <a:pt x="48" y="0"/>
                      <a:pt x="46" y="0"/>
                    </a:cubicBezTo>
                    <a:cubicBezTo>
                      <a:pt x="44" y="1"/>
                      <a:pt x="41" y="1"/>
                      <a:pt x="38" y="2"/>
                    </a:cubicBezTo>
                    <a:cubicBezTo>
                      <a:pt x="37" y="3"/>
                      <a:pt x="35" y="4"/>
                      <a:pt x="35" y="5"/>
                    </a:cubicBezTo>
                    <a:cubicBezTo>
                      <a:pt x="33" y="9"/>
                      <a:pt x="30" y="11"/>
                      <a:pt x="27" y="13"/>
                    </a:cubicBezTo>
                    <a:cubicBezTo>
                      <a:pt x="26" y="14"/>
                      <a:pt x="25" y="16"/>
                      <a:pt x="26" y="18"/>
                    </a:cubicBezTo>
                    <a:cubicBezTo>
                      <a:pt x="26" y="19"/>
                      <a:pt x="27" y="21"/>
                      <a:pt x="28" y="22"/>
                    </a:cubicBezTo>
                    <a:cubicBezTo>
                      <a:pt x="31" y="28"/>
                      <a:pt x="29" y="33"/>
                      <a:pt x="26" y="38"/>
                    </a:cubicBezTo>
                    <a:cubicBezTo>
                      <a:pt x="25" y="39"/>
                      <a:pt x="23" y="39"/>
                      <a:pt x="22" y="38"/>
                    </a:cubicBezTo>
                    <a:cubicBezTo>
                      <a:pt x="19" y="35"/>
                      <a:pt x="18" y="32"/>
                      <a:pt x="17" y="28"/>
                    </a:cubicBezTo>
                    <a:cubicBezTo>
                      <a:pt x="16" y="26"/>
                      <a:pt x="14" y="25"/>
                      <a:pt x="12" y="25"/>
                    </a:cubicBezTo>
                    <a:cubicBezTo>
                      <a:pt x="5" y="25"/>
                      <a:pt x="1" y="29"/>
                      <a:pt x="1" y="35"/>
                    </a:cubicBezTo>
                    <a:cubicBezTo>
                      <a:pt x="0" y="39"/>
                      <a:pt x="0" y="44"/>
                      <a:pt x="0" y="48"/>
                    </a:cubicBezTo>
                    <a:cubicBezTo>
                      <a:pt x="0" y="50"/>
                      <a:pt x="1" y="51"/>
                      <a:pt x="2" y="52"/>
                    </a:cubicBezTo>
                    <a:cubicBezTo>
                      <a:pt x="6" y="54"/>
                      <a:pt x="8" y="57"/>
                      <a:pt x="10" y="61"/>
                    </a:cubicBezTo>
                    <a:cubicBezTo>
                      <a:pt x="12" y="67"/>
                      <a:pt x="15" y="74"/>
                      <a:pt x="15" y="81"/>
                    </a:cubicBezTo>
                    <a:cubicBezTo>
                      <a:pt x="14" y="85"/>
                      <a:pt x="16" y="89"/>
                      <a:pt x="19" y="91"/>
                    </a:cubicBezTo>
                    <a:cubicBezTo>
                      <a:pt x="21" y="93"/>
                      <a:pt x="23" y="94"/>
                      <a:pt x="25" y="92"/>
                    </a:cubicBezTo>
                    <a:cubicBezTo>
                      <a:pt x="28" y="90"/>
                      <a:pt x="30" y="87"/>
                      <a:pt x="32" y="86"/>
                    </a:cubicBezTo>
                    <a:cubicBezTo>
                      <a:pt x="35" y="84"/>
                      <a:pt x="39" y="84"/>
                      <a:pt x="42" y="83"/>
                    </a:cubicBezTo>
                    <a:cubicBezTo>
                      <a:pt x="45" y="81"/>
                      <a:pt x="48" y="80"/>
                      <a:pt x="50" y="78"/>
                    </a:cubicBezTo>
                    <a:cubicBezTo>
                      <a:pt x="52" y="77"/>
                      <a:pt x="53" y="76"/>
                      <a:pt x="54" y="74"/>
                    </a:cubicBezTo>
                    <a:cubicBezTo>
                      <a:pt x="55" y="69"/>
                      <a:pt x="58" y="65"/>
                      <a:pt x="62" y="61"/>
                    </a:cubicBezTo>
                    <a:cubicBezTo>
                      <a:pt x="65" y="58"/>
                      <a:pt x="65" y="54"/>
                      <a:pt x="64" y="50"/>
                    </a:cubicBezTo>
                    <a:cubicBezTo>
                      <a:pt x="64" y="47"/>
                      <a:pt x="62" y="45"/>
                      <a:pt x="62" y="42"/>
                    </a:cubicBezTo>
                    <a:cubicBezTo>
                      <a:pt x="61" y="38"/>
                      <a:pt x="58" y="36"/>
                      <a:pt x="55" y="35"/>
                    </a:cubicBezTo>
                    <a:cubicBezTo>
                      <a:pt x="54" y="34"/>
                      <a:pt x="54" y="33"/>
                      <a:pt x="56" y="32"/>
                    </a:cubicBezTo>
                    <a:cubicBezTo>
                      <a:pt x="59" y="31"/>
                      <a:pt x="62" y="30"/>
                      <a:pt x="65" y="29"/>
                    </a:cubicBezTo>
                    <a:cubicBezTo>
                      <a:pt x="67" y="28"/>
                      <a:pt x="69" y="26"/>
                      <a:pt x="69" y="24"/>
                    </a:cubicBezTo>
                    <a:cubicBezTo>
                      <a:pt x="69" y="20"/>
                      <a:pt x="72" y="20"/>
                      <a:pt x="7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3" name="Freeform 50">
                <a:extLst>
                  <a:ext uri="{FF2B5EF4-FFF2-40B4-BE49-F238E27FC236}">
                    <a16:creationId xmlns:a16="http://schemas.microsoft.com/office/drawing/2014/main" id="{72831CFB-51DA-4902-93F4-FD3936437A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94" y="2942"/>
                <a:ext cx="156" cy="178"/>
              </a:xfrm>
              <a:custGeom>
                <a:avLst/>
                <a:gdLst>
                  <a:gd name="T0" fmla="*/ 64 w 91"/>
                  <a:gd name="T1" fmla="*/ 20 h 104"/>
                  <a:gd name="T2" fmla="*/ 89 w 91"/>
                  <a:gd name="T3" fmla="*/ 2 h 104"/>
                  <a:gd name="T4" fmla="*/ 79 w 91"/>
                  <a:gd name="T5" fmla="*/ 7 h 104"/>
                  <a:gd name="T6" fmla="*/ 47 w 91"/>
                  <a:gd name="T7" fmla="*/ 8 h 104"/>
                  <a:gd name="T8" fmla="*/ 21 w 91"/>
                  <a:gd name="T9" fmla="*/ 12 h 104"/>
                  <a:gd name="T10" fmla="*/ 14 w 91"/>
                  <a:gd name="T11" fmla="*/ 21 h 104"/>
                  <a:gd name="T12" fmla="*/ 12 w 91"/>
                  <a:gd name="T13" fmla="*/ 34 h 104"/>
                  <a:gd name="T14" fmla="*/ 4 w 91"/>
                  <a:gd name="T15" fmla="*/ 57 h 104"/>
                  <a:gd name="T16" fmla="*/ 4 w 91"/>
                  <a:gd name="T17" fmla="*/ 73 h 104"/>
                  <a:gd name="T18" fmla="*/ 10 w 91"/>
                  <a:gd name="T19" fmla="*/ 85 h 104"/>
                  <a:gd name="T20" fmla="*/ 10 w 91"/>
                  <a:gd name="T21" fmla="*/ 101 h 104"/>
                  <a:gd name="T22" fmla="*/ 23 w 91"/>
                  <a:gd name="T23" fmla="*/ 96 h 104"/>
                  <a:gd name="T24" fmla="*/ 29 w 91"/>
                  <a:gd name="T25" fmla="*/ 65 h 104"/>
                  <a:gd name="T26" fmla="*/ 35 w 91"/>
                  <a:gd name="T27" fmla="*/ 81 h 104"/>
                  <a:gd name="T28" fmla="*/ 45 w 91"/>
                  <a:gd name="T29" fmla="*/ 92 h 104"/>
                  <a:gd name="T30" fmla="*/ 48 w 91"/>
                  <a:gd name="T31" fmla="*/ 92 h 104"/>
                  <a:gd name="T32" fmla="*/ 48 w 91"/>
                  <a:gd name="T33" fmla="*/ 92 h 104"/>
                  <a:gd name="T34" fmla="*/ 53 w 91"/>
                  <a:gd name="T35" fmla="*/ 99 h 104"/>
                  <a:gd name="T36" fmla="*/ 61 w 91"/>
                  <a:gd name="T37" fmla="*/ 98 h 104"/>
                  <a:gd name="T38" fmla="*/ 58 w 91"/>
                  <a:gd name="T39" fmla="*/ 79 h 104"/>
                  <a:gd name="T40" fmla="*/ 51 w 91"/>
                  <a:gd name="T41" fmla="*/ 71 h 104"/>
                  <a:gd name="T42" fmla="*/ 43 w 91"/>
                  <a:gd name="T43" fmla="*/ 56 h 104"/>
                  <a:gd name="T44" fmla="*/ 53 w 91"/>
                  <a:gd name="T45" fmla="*/ 46 h 104"/>
                  <a:gd name="T46" fmla="*/ 64 w 91"/>
                  <a:gd name="T47" fmla="*/ 46 h 104"/>
                  <a:gd name="T48" fmla="*/ 67 w 91"/>
                  <a:gd name="T49" fmla="*/ 34 h 104"/>
                  <a:gd name="T50" fmla="*/ 59 w 91"/>
                  <a:gd name="T51" fmla="*/ 32 h 104"/>
                  <a:gd name="T52" fmla="*/ 33 w 91"/>
                  <a:gd name="T53" fmla="*/ 41 h 104"/>
                  <a:gd name="T54" fmla="*/ 20 w 91"/>
                  <a:gd name="T55" fmla="*/ 30 h 104"/>
                  <a:gd name="T56" fmla="*/ 51 w 91"/>
                  <a:gd name="T57" fmla="*/ 88 h 104"/>
                  <a:gd name="T58" fmla="*/ 55 w 91"/>
                  <a:gd name="T59" fmla="*/ 86 h 104"/>
                  <a:gd name="T60" fmla="*/ 56 w 91"/>
                  <a:gd name="T61" fmla="*/ 89 h 104"/>
                  <a:gd name="T62" fmla="*/ 52 w 91"/>
                  <a:gd name="T63" fmla="*/ 89 h 104"/>
                  <a:gd name="T64" fmla="*/ 51 w 91"/>
                  <a:gd name="T65" fmla="*/ 8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04">
                    <a:moveTo>
                      <a:pt x="28" y="19"/>
                    </a:moveTo>
                    <a:cubicBezTo>
                      <a:pt x="40" y="18"/>
                      <a:pt x="52" y="18"/>
                      <a:pt x="64" y="20"/>
                    </a:cubicBezTo>
                    <a:cubicBezTo>
                      <a:pt x="76" y="22"/>
                      <a:pt x="84" y="17"/>
                      <a:pt x="90" y="7"/>
                    </a:cubicBezTo>
                    <a:cubicBezTo>
                      <a:pt x="91" y="5"/>
                      <a:pt x="91" y="4"/>
                      <a:pt x="89" y="2"/>
                    </a:cubicBezTo>
                    <a:cubicBezTo>
                      <a:pt x="88" y="1"/>
                      <a:pt x="86" y="0"/>
                      <a:pt x="85" y="1"/>
                    </a:cubicBezTo>
                    <a:cubicBezTo>
                      <a:pt x="83" y="3"/>
                      <a:pt x="81" y="5"/>
                      <a:pt x="79" y="7"/>
                    </a:cubicBezTo>
                    <a:cubicBezTo>
                      <a:pt x="75" y="10"/>
                      <a:pt x="72" y="11"/>
                      <a:pt x="67" y="10"/>
                    </a:cubicBezTo>
                    <a:cubicBezTo>
                      <a:pt x="60" y="9"/>
                      <a:pt x="54" y="9"/>
                      <a:pt x="47" y="8"/>
                    </a:cubicBezTo>
                    <a:cubicBezTo>
                      <a:pt x="43" y="8"/>
                      <a:pt x="39" y="6"/>
                      <a:pt x="34" y="6"/>
                    </a:cubicBezTo>
                    <a:cubicBezTo>
                      <a:pt x="29" y="6"/>
                      <a:pt x="27" y="12"/>
                      <a:pt x="21" y="12"/>
                    </a:cubicBezTo>
                    <a:cubicBezTo>
                      <a:pt x="21" y="12"/>
                      <a:pt x="20" y="13"/>
                      <a:pt x="20" y="13"/>
                    </a:cubicBezTo>
                    <a:cubicBezTo>
                      <a:pt x="17" y="15"/>
                      <a:pt x="15" y="18"/>
                      <a:pt x="14" y="21"/>
                    </a:cubicBezTo>
                    <a:cubicBezTo>
                      <a:pt x="14" y="23"/>
                      <a:pt x="14" y="25"/>
                      <a:pt x="14" y="28"/>
                    </a:cubicBezTo>
                    <a:cubicBezTo>
                      <a:pt x="14" y="30"/>
                      <a:pt x="13" y="32"/>
                      <a:pt x="12" y="34"/>
                    </a:cubicBezTo>
                    <a:cubicBezTo>
                      <a:pt x="9" y="37"/>
                      <a:pt x="7" y="41"/>
                      <a:pt x="7" y="46"/>
                    </a:cubicBezTo>
                    <a:cubicBezTo>
                      <a:pt x="7" y="50"/>
                      <a:pt x="6" y="53"/>
                      <a:pt x="4" y="57"/>
                    </a:cubicBezTo>
                    <a:cubicBezTo>
                      <a:pt x="3" y="59"/>
                      <a:pt x="2" y="62"/>
                      <a:pt x="1" y="64"/>
                    </a:cubicBezTo>
                    <a:cubicBezTo>
                      <a:pt x="0" y="68"/>
                      <a:pt x="1" y="71"/>
                      <a:pt x="4" y="73"/>
                    </a:cubicBezTo>
                    <a:cubicBezTo>
                      <a:pt x="5" y="75"/>
                      <a:pt x="6" y="75"/>
                      <a:pt x="8" y="76"/>
                    </a:cubicBezTo>
                    <a:cubicBezTo>
                      <a:pt x="10" y="79"/>
                      <a:pt x="11" y="82"/>
                      <a:pt x="10" y="85"/>
                    </a:cubicBezTo>
                    <a:cubicBezTo>
                      <a:pt x="10" y="89"/>
                      <a:pt x="8" y="93"/>
                      <a:pt x="8" y="97"/>
                    </a:cubicBezTo>
                    <a:cubicBezTo>
                      <a:pt x="9" y="98"/>
                      <a:pt x="9" y="100"/>
                      <a:pt x="10" y="101"/>
                    </a:cubicBezTo>
                    <a:cubicBezTo>
                      <a:pt x="14" y="104"/>
                      <a:pt x="18" y="103"/>
                      <a:pt x="21" y="101"/>
                    </a:cubicBezTo>
                    <a:cubicBezTo>
                      <a:pt x="24" y="100"/>
                      <a:pt x="23" y="98"/>
                      <a:pt x="23" y="96"/>
                    </a:cubicBezTo>
                    <a:cubicBezTo>
                      <a:pt x="23" y="86"/>
                      <a:pt x="25" y="76"/>
                      <a:pt x="26" y="66"/>
                    </a:cubicBezTo>
                    <a:cubicBezTo>
                      <a:pt x="26" y="66"/>
                      <a:pt x="28" y="65"/>
                      <a:pt x="29" y="65"/>
                    </a:cubicBezTo>
                    <a:cubicBezTo>
                      <a:pt x="29" y="65"/>
                      <a:pt x="31" y="66"/>
                      <a:pt x="31" y="66"/>
                    </a:cubicBezTo>
                    <a:cubicBezTo>
                      <a:pt x="30" y="72"/>
                      <a:pt x="31" y="77"/>
                      <a:pt x="35" y="81"/>
                    </a:cubicBezTo>
                    <a:cubicBezTo>
                      <a:pt x="37" y="82"/>
                      <a:pt x="37" y="85"/>
                      <a:pt x="37" y="87"/>
                    </a:cubicBezTo>
                    <a:cubicBezTo>
                      <a:pt x="39" y="91"/>
                      <a:pt x="40" y="92"/>
                      <a:pt x="45" y="92"/>
                    </a:cubicBezTo>
                    <a:cubicBezTo>
                      <a:pt x="46" y="92"/>
                      <a:pt x="47" y="92"/>
                      <a:pt x="48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48" y="91"/>
                      <a:pt x="49" y="91"/>
                    </a:cubicBezTo>
                    <a:cubicBezTo>
                      <a:pt x="49" y="91"/>
                      <a:pt x="48" y="92"/>
                      <a:pt x="48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5"/>
                      <a:pt x="49" y="98"/>
                      <a:pt x="53" y="99"/>
                    </a:cubicBezTo>
                    <a:cubicBezTo>
                      <a:pt x="53" y="99"/>
                      <a:pt x="54" y="100"/>
                      <a:pt x="54" y="100"/>
                    </a:cubicBezTo>
                    <a:cubicBezTo>
                      <a:pt x="57" y="101"/>
                      <a:pt x="60" y="100"/>
                      <a:pt x="61" y="98"/>
                    </a:cubicBezTo>
                    <a:cubicBezTo>
                      <a:pt x="62" y="93"/>
                      <a:pt x="62" y="89"/>
                      <a:pt x="61" y="85"/>
                    </a:cubicBezTo>
                    <a:cubicBezTo>
                      <a:pt x="61" y="82"/>
                      <a:pt x="60" y="81"/>
                      <a:pt x="58" y="79"/>
                    </a:cubicBezTo>
                    <a:cubicBezTo>
                      <a:pt x="56" y="79"/>
                      <a:pt x="55" y="78"/>
                      <a:pt x="54" y="77"/>
                    </a:cubicBezTo>
                    <a:cubicBezTo>
                      <a:pt x="52" y="76"/>
                      <a:pt x="51" y="74"/>
                      <a:pt x="51" y="71"/>
                    </a:cubicBezTo>
                    <a:cubicBezTo>
                      <a:pt x="52" y="68"/>
                      <a:pt x="51" y="66"/>
                      <a:pt x="49" y="64"/>
                    </a:cubicBezTo>
                    <a:cubicBezTo>
                      <a:pt x="47" y="61"/>
                      <a:pt x="45" y="58"/>
                      <a:pt x="43" y="56"/>
                    </a:cubicBezTo>
                    <a:cubicBezTo>
                      <a:pt x="43" y="55"/>
                      <a:pt x="43" y="52"/>
                      <a:pt x="44" y="51"/>
                    </a:cubicBezTo>
                    <a:cubicBezTo>
                      <a:pt x="47" y="49"/>
                      <a:pt x="50" y="47"/>
                      <a:pt x="53" y="46"/>
                    </a:cubicBezTo>
                    <a:cubicBezTo>
                      <a:pt x="55" y="44"/>
                      <a:pt x="57" y="45"/>
                      <a:pt x="59" y="46"/>
                    </a:cubicBezTo>
                    <a:cubicBezTo>
                      <a:pt x="61" y="46"/>
                      <a:pt x="62" y="46"/>
                      <a:pt x="64" y="46"/>
                    </a:cubicBezTo>
                    <a:cubicBezTo>
                      <a:pt x="65" y="46"/>
                      <a:pt x="66" y="45"/>
                      <a:pt x="66" y="44"/>
                    </a:cubicBezTo>
                    <a:cubicBezTo>
                      <a:pt x="67" y="41"/>
                      <a:pt x="67" y="38"/>
                      <a:pt x="67" y="34"/>
                    </a:cubicBezTo>
                    <a:cubicBezTo>
                      <a:pt x="67" y="34"/>
                      <a:pt x="66" y="32"/>
                      <a:pt x="65" y="32"/>
                    </a:cubicBezTo>
                    <a:cubicBezTo>
                      <a:pt x="63" y="32"/>
                      <a:pt x="61" y="31"/>
                      <a:pt x="59" y="32"/>
                    </a:cubicBezTo>
                    <a:cubicBezTo>
                      <a:pt x="54" y="33"/>
                      <a:pt x="50" y="35"/>
                      <a:pt x="46" y="35"/>
                    </a:cubicBezTo>
                    <a:cubicBezTo>
                      <a:pt x="40" y="35"/>
                      <a:pt x="36" y="36"/>
                      <a:pt x="33" y="41"/>
                    </a:cubicBezTo>
                    <a:cubicBezTo>
                      <a:pt x="32" y="41"/>
                      <a:pt x="30" y="41"/>
                      <a:pt x="30" y="41"/>
                    </a:cubicBezTo>
                    <a:cubicBezTo>
                      <a:pt x="25" y="39"/>
                      <a:pt x="22" y="35"/>
                      <a:pt x="20" y="30"/>
                    </a:cubicBezTo>
                    <a:cubicBezTo>
                      <a:pt x="19" y="25"/>
                      <a:pt x="24" y="20"/>
                      <a:pt x="28" y="19"/>
                    </a:cubicBezTo>
                    <a:close/>
                    <a:moveTo>
                      <a:pt x="51" y="88"/>
                    </a:moveTo>
                    <a:cubicBezTo>
                      <a:pt x="52" y="88"/>
                      <a:pt x="52" y="88"/>
                      <a:pt x="52" y="88"/>
                    </a:cubicBezTo>
                    <a:cubicBezTo>
                      <a:pt x="53" y="87"/>
                      <a:pt x="54" y="86"/>
                      <a:pt x="55" y="86"/>
                    </a:cubicBezTo>
                    <a:cubicBezTo>
                      <a:pt x="56" y="87"/>
                      <a:pt x="57" y="87"/>
                      <a:pt x="57" y="89"/>
                    </a:cubicBezTo>
                    <a:cubicBezTo>
                      <a:pt x="57" y="89"/>
                      <a:pt x="56" y="90"/>
                      <a:pt x="56" y="89"/>
                    </a:cubicBezTo>
                    <a:cubicBezTo>
                      <a:pt x="54" y="89"/>
                      <a:pt x="53" y="89"/>
                      <a:pt x="52" y="88"/>
                    </a:cubicBezTo>
                    <a:cubicBezTo>
                      <a:pt x="52" y="88"/>
                      <a:pt x="52" y="88"/>
                      <a:pt x="52" y="89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89"/>
                      <a:pt x="51" y="89"/>
                      <a:pt x="51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4" name="Freeform 51">
                <a:extLst>
                  <a:ext uri="{FF2B5EF4-FFF2-40B4-BE49-F238E27FC236}">
                    <a16:creationId xmlns:a16="http://schemas.microsoft.com/office/drawing/2014/main" id="{96BFF58E-2FDB-471A-8001-A9C48E993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7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5" name="Freeform 52">
                <a:extLst>
                  <a:ext uri="{FF2B5EF4-FFF2-40B4-BE49-F238E27FC236}">
                    <a16:creationId xmlns:a16="http://schemas.microsoft.com/office/drawing/2014/main" id="{669E2CFD-B4C2-493D-8846-9C44464AA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" y="1611"/>
                <a:ext cx="146" cy="156"/>
              </a:xfrm>
              <a:custGeom>
                <a:avLst/>
                <a:gdLst>
                  <a:gd name="T0" fmla="*/ 77 w 85"/>
                  <a:gd name="T1" fmla="*/ 46 h 91"/>
                  <a:gd name="T2" fmla="*/ 77 w 85"/>
                  <a:gd name="T3" fmla="*/ 41 h 91"/>
                  <a:gd name="T4" fmla="*/ 73 w 85"/>
                  <a:gd name="T5" fmla="*/ 38 h 91"/>
                  <a:gd name="T6" fmla="*/ 69 w 85"/>
                  <a:gd name="T7" fmla="*/ 37 h 91"/>
                  <a:gd name="T8" fmla="*/ 65 w 85"/>
                  <a:gd name="T9" fmla="*/ 39 h 91"/>
                  <a:gd name="T10" fmla="*/ 54 w 85"/>
                  <a:gd name="T11" fmla="*/ 40 h 91"/>
                  <a:gd name="T12" fmla="*/ 51 w 85"/>
                  <a:gd name="T13" fmla="*/ 35 h 91"/>
                  <a:gd name="T14" fmla="*/ 51 w 85"/>
                  <a:gd name="T15" fmla="*/ 33 h 91"/>
                  <a:gd name="T16" fmla="*/ 47 w 85"/>
                  <a:gd name="T17" fmla="*/ 27 h 91"/>
                  <a:gd name="T18" fmla="*/ 43 w 85"/>
                  <a:gd name="T19" fmla="*/ 27 h 91"/>
                  <a:gd name="T20" fmla="*/ 42 w 85"/>
                  <a:gd name="T21" fmla="*/ 27 h 91"/>
                  <a:gd name="T22" fmla="*/ 42 w 85"/>
                  <a:gd name="T23" fmla="*/ 28 h 91"/>
                  <a:gd name="T24" fmla="*/ 42 w 85"/>
                  <a:gd name="T25" fmla="*/ 27 h 91"/>
                  <a:gd name="T26" fmla="*/ 43 w 85"/>
                  <a:gd name="T27" fmla="*/ 27 h 91"/>
                  <a:gd name="T28" fmla="*/ 51 w 85"/>
                  <a:gd name="T29" fmla="*/ 16 h 91"/>
                  <a:gd name="T30" fmla="*/ 58 w 85"/>
                  <a:gd name="T31" fmla="*/ 5 h 91"/>
                  <a:gd name="T32" fmla="*/ 59 w 85"/>
                  <a:gd name="T33" fmla="*/ 2 h 91"/>
                  <a:gd name="T34" fmla="*/ 54 w 85"/>
                  <a:gd name="T35" fmla="*/ 1 h 91"/>
                  <a:gd name="T36" fmla="*/ 40 w 85"/>
                  <a:gd name="T37" fmla="*/ 9 h 91"/>
                  <a:gd name="T38" fmla="*/ 20 w 85"/>
                  <a:gd name="T39" fmla="*/ 39 h 91"/>
                  <a:gd name="T40" fmla="*/ 7 w 85"/>
                  <a:gd name="T41" fmla="*/ 51 h 91"/>
                  <a:gd name="T42" fmla="*/ 7 w 85"/>
                  <a:gd name="T43" fmla="*/ 54 h 91"/>
                  <a:gd name="T44" fmla="*/ 6 w 85"/>
                  <a:gd name="T45" fmla="*/ 60 h 91"/>
                  <a:gd name="T46" fmla="*/ 1 w 85"/>
                  <a:gd name="T47" fmla="*/ 66 h 91"/>
                  <a:gd name="T48" fmla="*/ 2 w 85"/>
                  <a:gd name="T49" fmla="*/ 70 h 91"/>
                  <a:gd name="T50" fmla="*/ 7 w 85"/>
                  <a:gd name="T51" fmla="*/ 71 h 91"/>
                  <a:gd name="T52" fmla="*/ 23 w 85"/>
                  <a:gd name="T53" fmla="*/ 72 h 91"/>
                  <a:gd name="T54" fmla="*/ 36 w 85"/>
                  <a:gd name="T55" fmla="*/ 72 h 91"/>
                  <a:gd name="T56" fmla="*/ 48 w 85"/>
                  <a:gd name="T57" fmla="*/ 76 h 91"/>
                  <a:gd name="T58" fmla="*/ 48 w 85"/>
                  <a:gd name="T59" fmla="*/ 77 h 91"/>
                  <a:gd name="T60" fmla="*/ 44 w 85"/>
                  <a:gd name="T61" fmla="*/ 82 h 91"/>
                  <a:gd name="T62" fmla="*/ 44 w 85"/>
                  <a:gd name="T63" fmla="*/ 85 h 91"/>
                  <a:gd name="T64" fmla="*/ 47 w 85"/>
                  <a:gd name="T65" fmla="*/ 86 h 91"/>
                  <a:gd name="T66" fmla="*/ 52 w 85"/>
                  <a:gd name="T67" fmla="*/ 83 h 91"/>
                  <a:gd name="T68" fmla="*/ 64 w 85"/>
                  <a:gd name="T69" fmla="*/ 74 h 91"/>
                  <a:gd name="T70" fmla="*/ 65 w 85"/>
                  <a:gd name="T71" fmla="*/ 75 h 91"/>
                  <a:gd name="T72" fmla="*/ 64 w 85"/>
                  <a:gd name="T73" fmla="*/ 83 h 91"/>
                  <a:gd name="T74" fmla="*/ 64 w 85"/>
                  <a:gd name="T75" fmla="*/ 86 h 91"/>
                  <a:gd name="T76" fmla="*/ 75 w 85"/>
                  <a:gd name="T77" fmla="*/ 91 h 91"/>
                  <a:gd name="T78" fmla="*/ 80 w 85"/>
                  <a:gd name="T79" fmla="*/ 88 h 91"/>
                  <a:gd name="T80" fmla="*/ 84 w 85"/>
                  <a:gd name="T81" fmla="*/ 78 h 91"/>
                  <a:gd name="T82" fmla="*/ 82 w 85"/>
                  <a:gd name="T83" fmla="*/ 71 h 91"/>
                  <a:gd name="T84" fmla="*/ 81 w 85"/>
                  <a:gd name="T85" fmla="*/ 71 h 91"/>
                  <a:gd name="T86" fmla="*/ 81 w 85"/>
                  <a:gd name="T87" fmla="*/ 72 h 91"/>
                  <a:gd name="T88" fmla="*/ 81 w 85"/>
                  <a:gd name="T89" fmla="*/ 71 h 91"/>
                  <a:gd name="T90" fmla="*/ 81 w 85"/>
                  <a:gd name="T91" fmla="*/ 71 h 91"/>
                  <a:gd name="T92" fmla="*/ 82 w 85"/>
                  <a:gd name="T93" fmla="*/ 70 h 91"/>
                  <a:gd name="T94" fmla="*/ 75 w 85"/>
                  <a:gd name="T95" fmla="*/ 68 h 91"/>
                  <a:gd name="T96" fmla="*/ 74 w 85"/>
                  <a:gd name="T97" fmla="*/ 66 h 91"/>
                  <a:gd name="T98" fmla="*/ 76 w 85"/>
                  <a:gd name="T99" fmla="*/ 62 h 91"/>
                  <a:gd name="T100" fmla="*/ 80 w 85"/>
                  <a:gd name="T101" fmla="*/ 57 h 91"/>
                  <a:gd name="T102" fmla="*/ 81 w 85"/>
                  <a:gd name="T103" fmla="*/ 56 h 91"/>
                  <a:gd name="T104" fmla="*/ 78 w 85"/>
                  <a:gd name="T105" fmla="*/ 54 h 91"/>
                  <a:gd name="T106" fmla="*/ 74 w 85"/>
                  <a:gd name="T107" fmla="*/ 54 h 91"/>
                  <a:gd name="T108" fmla="*/ 75 w 85"/>
                  <a:gd name="T109" fmla="*/ 50 h 91"/>
                  <a:gd name="T110" fmla="*/ 77 w 85"/>
                  <a:gd name="T111" fmla="*/ 4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5" h="91">
                    <a:moveTo>
                      <a:pt x="77" y="46"/>
                    </a:moveTo>
                    <a:cubicBezTo>
                      <a:pt x="78" y="44"/>
                      <a:pt x="77" y="42"/>
                      <a:pt x="77" y="41"/>
                    </a:cubicBezTo>
                    <a:cubicBezTo>
                      <a:pt x="76" y="40"/>
                      <a:pt x="75" y="39"/>
                      <a:pt x="73" y="38"/>
                    </a:cubicBezTo>
                    <a:cubicBezTo>
                      <a:pt x="72" y="37"/>
                      <a:pt x="71" y="36"/>
                      <a:pt x="69" y="37"/>
                    </a:cubicBezTo>
                    <a:cubicBezTo>
                      <a:pt x="68" y="37"/>
                      <a:pt x="66" y="38"/>
                      <a:pt x="65" y="39"/>
                    </a:cubicBezTo>
                    <a:cubicBezTo>
                      <a:pt x="61" y="41"/>
                      <a:pt x="57" y="40"/>
                      <a:pt x="54" y="40"/>
                    </a:cubicBezTo>
                    <a:cubicBezTo>
                      <a:pt x="51" y="39"/>
                      <a:pt x="51" y="38"/>
                      <a:pt x="51" y="35"/>
                    </a:cubicBezTo>
                    <a:cubicBezTo>
                      <a:pt x="51" y="34"/>
                      <a:pt x="51" y="33"/>
                      <a:pt x="51" y="33"/>
                    </a:cubicBezTo>
                    <a:cubicBezTo>
                      <a:pt x="51" y="30"/>
                      <a:pt x="50" y="28"/>
                      <a:pt x="47" y="27"/>
                    </a:cubicBezTo>
                    <a:cubicBezTo>
                      <a:pt x="46" y="27"/>
                      <a:pt x="44" y="27"/>
                      <a:pt x="43" y="27"/>
                    </a:cubicBezTo>
                    <a:cubicBezTo>
                      <a:pt x="43" y="27"/>
                      <a:pt x="43" y="27"/>
                      <a:pt x="42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7"/>
                    </a:cubicBezTo>
                    <a:cubicBezTo>
                      <a:pt x="44" y="22"/>
                      <a:pt x="47" y="19"/>
                      <a:pt x="51" y="16"/>
                    </a:cubicBezTo>
                    <a:cubicBezTo>
                      <a:pt x="55" y="13"/>
                      <a:pt x="56" y="8"/>
                      <a:pt x="58" y="5"/>
                    </a:cubicBezTo>
                    <a:cubicBezTo>
                      <a:pt x="59" y="4"/>
                      <a:pt x="59" y="3"/>
                      <a:pt x="59" y="2"/>
                    </a:cubicBezTo>
                    <a:cubicBezTo>
                      <a:pt x="59" y="1"/>
                      <a:pt x="56" y="0"/>
                      <a:pt x="54" y="1"/>
                    </a:cubicBezTo>
                    <a:cubicBezTo>
                      <a:pt x="49" y="2"/>
                      <a:pt x="44" y="4"/>
                      <a:pt x="40" y="9"/>
                    </a:cubicBezTo>
                    <a:cubicBezTo>
                      <a:pt x="33" y="18"/>
                      <a:pt x="26" y="28"/>
                      <a:pt x="20" y="39"/>
                    </a:cubicBezTo>
                    <a:cubicBezTo>
                      <a:pt x="17" y="44"/>
                      <a:pt x="13" y="48"/>
                      <a:pt x="7" y="51"/>
                    </a:cubicBezTo>
                    <a:cubicBezTo>
                      <a:pt x="5" y="51"/>
                      <a:pt x="6" y="53"/>
                      <a:pt x="7" y="54"/>
                    </a:cubicBezTo>
                    <a:cubicBezTo>
                      <a:pt x="8" y="57"/>
                      <a:pt x="8" y="58"/>
                      <a:pt x="6" y="60"/>
                    </a:cubicBezTo>
                    <a:cubicBezTo>
                      <a:pt x="4" y="62"/>
                      <a:pt x="2" y="64"/>
                      <a:pt x="1" y="66"/>
                    </a:cubicBezTo>
                    <a:cubicBezTo>
                      <a:pt x="0" y="67"/>
                      <a:pt x="1" y="70"/>
                      <a:pt x="2" y="70"/>
                    </a:cubicBezTo>
                    <a:cubicBezTo>
                      <a:pt x="4" y="71"/>
                      <a:pt x="5" y="71"/>
                      <a:pt x="7" y="71"/>
                    </a:cubicBezTo>
                    <a:cubicBezTo>
                      <a:pt x="12" y="71"/>
                      <a:pt x="18" y="71"/>
                      <a:pt x="23" y="72"/>
                    </a:cubicBezTo>
                    <a:cubicBezTo>
                      <a:pt x="28" y="73"/>
                      <a:pt x="32" y="73"/>
                      <a:pt x="36" y="72"/>
                    </a:cubicBezTo>
                    <a:cubicBezTo>
                      <a:pt x="41" y="71"/>
                      <a:pt x="44" y="74"/>
                      <a:pt x="48" y="76"/>
                    </a:cubicBezTo>
                    <a:cubicBezTo>
                      <a:pt x="49" y="76"/>
                      <a:pt x="49" y="77"/>
                      <a:pt x="48" y="77"/>
                    </a:cubicBezTo>
                    <a:cubicBezTo>
                      <a:pt x="47" y="79"/>
                      <a:pt x="45" y="80"/>
                      <a:pt x="44" y="82"/>
                    </a:cubicBezTo>
                    <a:cubicBezTo>
                      <a:pt x="43" y="82"/>
                      <a:pt x="43" y="84"/>
                      <a:pt x="44" y="85"/>
                    </a:cubicBezTo>
                    <a:cubicBezTo>
                      <a:pt x="44" y="85"/>
                      <a:pt x="46" y="86"/>
                      <a:pt x="47" y="86"/>
                    </a:cubicBezTo>
                    <a:cubicBezTo>
                      <a:pt x="49" y="86"/>
                      <a:pt x="51" y="85"/>
                      <a:pt x="52" y="83"/>
                    </a:cubicBezTo>
                    <a:cubicBezTo>
                      <a:pt x="55" y="79"/>
                      <a:pt x="60" y="78"/>
                      <a:pt x="64" y="74"/>
                    </a:cubicBezTo>
                    <a:cubicBezTo>
                      <a:pt x="64" y="74"/>
                      <a:pt x="65" y="75"/>
                      <a:pt x="65" y="75"/>
                    </a:cubicBezTo>
                    <a:cubicBezTo>
                      <a:pt x="64" y="78"/>
                      <a:pt x="64" y="81"/>
                      <a:pt x="64" y="83"/>
                    </a:cubicBezTo>
                    <a:cubicBezTo>
                      <a:pt x="63" y="84"/>
                      <a:pt x="64" y="86"/>
                      <a:pt x="64" y="86"/>
                    </a:cubicBezTo>
                    <a:cubicBezTo>
                      <a:pt x="68" y="88"/>
                      <a:pt x="70" y="91"/>
                      <a:pt x="75" y="91"/>
                    </a:cubicBezTo>
                    <a:cubicBezTo>
                      <a:pt x="76" y="91"/>
                      <a:pt x="79" y="90"/>
                      <a:pt x="80" y="88"/>
                    </a:cubicBezTo>
                    <a:cubicBezTo>
                      <a:pt x="82" y="85"/>
                      <a:pt x="83" y="81"/>
                      <a:pt x="84" y="78"/>
                    </a:cubicBezTo>
                    <a:cubicBezTo>
                      <a:pt x="85" y="75"/>
                      <a:pt x="84" y="73"/>
                      <a:pt x="82" y="71"/>
                    </a:cubicBezTo>
                    <a:cubicBezTo>
                      <a:pt x="82" y="71"/>
                      <a:pt x="82" y="71"/>
                      <a:pt x="81" y="71"/>
                    </a:cubicBezTo>
                    <a:cubicBezTo>
                      <a:pt x="81" y="71"/>
                      <a:pt x="81" y="72"/>
                      <a:pt x="81" y="72"/>
                    </a:cubicBezTo>
                    <a:cubicBezTo>
                      <a:pt x="81" y="72"/>
                      <a:pt x="81" y="71"/>
                      <a:pt x="81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1"/>
                      <a:pt x="82" y="71"/>
                      <a:pt x="82" y="70"/>
                    </a:cubicBezTo>
                    <a:cubicBezTo>
                      <a:pt x="80" y="68"/>
                      <a:pt x="78" y="68"/>
                      <a:pt x="75" y="68"/>
                    </a:cubicBezTo>
                    <a:cubicBezTo>
                      <a:pt x="74" y="69"/>
                      <a:pt x="73" y="67"/>
                      <a:pt x="74" y="66"/>
                    </a:cubicBezTo>
                    <a:cubicBezTo>
                      <a:pt x="74" y="65"/>
                      <a:pt x="75" y="63"/>
                      <a:pt x="76" y="62"/>
                    </a:cubicBezTo>
                    <a:cubicBezTo>
                      <a:pt x="77" y="60"/>
                      <a:pt x="79" y="59"/>
                      <a:pt x="80" y="57"/>
                    </a:cubicBezTo>
                    <a:cubicBezTo>
                      <a:pt x="81" y="57"/>
                      <a:pt x="81" y="56"/>
                      <a:pt x="81" y="56"/>
                    </a:cubicBezTo>
                    <a:cubicBezTo>
                      <a:pt x="80" y="55"/>
                      <a:pt x="79" y="54"/>
                      <a:pt x="78" y="54"/>
                    </a:cubicBezTo>
                    <a:cubicBezTo>
                      <a:pt x="77" y="55"/>
                      <a:pt x="75" y="56"/>
                      <a:pt x="74" y="54"/>
                    </a:cubicBezTo>
                    <a:cubicBezTo>
                      <a:pt x="73" y="52"/>
                      <a:pt x="74" y="51"/>
                      <a:pt x="75" y="50"/>
                    </a:cubicBezTo>
                    <a:cubicBezTo>
                      <a:pt x="76" y="48"/>
                      <a:pt x="77" y="47"/>
                      <a:pt x="7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6" name="Freeform 53">
                <a:extLst>
                  <a:ext uri="{FF2B5EF4-FFF2-40B4-BE49-F238E27FC236}">
                    <a16:creationId xmlns:a16="http://schemas.microsoft.com/office/drawing/2014/main" id="{D2A77D17-0704-4E20-8EA6-1DFAA0B9B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224"/>
                <a:ext cx="175" cy="98"/>
              </a:xfrm>
              <a:custGeom>
                <a:avLst/>
                <a:gdLst>
                  <a:gd name="T0" fmla="*/ 2 w 102"/>
                  <a:gd name="T1" fmla="*/ 45 h 57"/>
                  <a:gd name="T2" fmla="*/ 13 w 102"/>
                  <a:gd name="T3" fmla="*/ 49 h 57"/>
                  <a:gd name="T4" fmla="*/ 19 w 102"/>
                  <a:gd name="T5" fmla="*/ 55 h 57"/>
                  <a:gd name="T6" fmla="*/ 27 w 102"/>
                  <a:gd name="T7" fmla="*/ 56 h 57"/>
                  <a:gd name="T8" fmla="*/ 34 w 102"/>
                  <a:gd name="T9" fmla="*/ 50 h 57"/>
                  <a:gd name="T10" fmla="*/ 37 w 102"/>
                  <a:gd name="T11" fmla="*/ 50 h 57"/>
                  <a:gd name="T12" fmla="*/ 42 w 102"/>
                  <a:gd name="T13" fmla="*/ 49 h 57"/>
                  <a:gd name="T14" fmla="*/ 49 w 102"/>
                  <a:gd name="T15" fmla="*/ 38 h 57"/>
                  <a:gd name="T16" fmla="*/ 58 w 102"/>
                  <a:gd name="T17" fmla="*/ 29 h 57"/>
                  <a:gd name="T18" fmla="*/ 61 w 102"/>
                  <a:gd name="T19" fmla="*/ 28 h 57"/>
                  <a:gd name="T20" fmla="*/ 61 w 102"/>
                  <a:gd name="T21" fmla="*/ 32 h 57"/>
                  <a:gd name="T22" fmla="*/ 54 w 102"/>
                  <a:gd name="T23" fmla="*/ 43 h 57"/>
                  <a:gd name="T24" fmla="*/ 54 w 102"/>
                  <a:gd name="T25" fmla="*/ 50 h 57"/>
                  <a:gd name="T26" fmla="*/ 60 w 102"/>
                  <a:gd name="T27" fmla="*/ 52 h 57"/>
                  <a:gd name="T28" fmla="*/ 63 w 102"/>
                  <a:gd name="T29" fmla="*/ 49 h 57"/>
                  <a:gd name="T30" fmla="*/ 73 w 102"/>
                  <a:gd name="T31" fmla="*/ 43 h 57"/>
                  <a:gd name="T32" fmla="*/ 77 w 102"/>
                  <a:gd name="T33" fmla="*/ 41 h 57"/>
                  <a:gd name="T34" fmla="*/ 81 w 102"/>
                  <a:gd name="T35" fmla="*/ 38 h 57"/>
                  <a:gd name="T36" fmla="*/ 91 w 102"/>
                  <a:gd name="T37" fmla="*/ 22 h 57"/>
                  <a:gd name="T38" fmla="*/ 95 w 102"/>
                  <a:gd name="T39" fmla="*/ 19 h 57"/>
                  <a:gd name="T40" fmla="*/ 99 w 102"/>
                  <a:gd name="T41" fmla="*/ 17 h 57"/>
                  <a:gd name="T42" fmla="*/ 102 w 102"/>
                  <a:gd name="T43" fmla="*/ 13 h 57"/>
                  <a:gd name="T44" fmla="*/ 102 w 102"/>
                  <a:gd name="T45" fmla="*/ 6 h 57"/>
                  <a:gd name="T46" fmla="*/ 99 w 102"/>
                  <a:gd name="T47" fmla="*/ 1 h 57"/>
                  <a:gd name="T48" fmla="*/ 94 w 102"/>
                  <a:gd name="T49" fmla="*/ 3 h 57"/>
                  <a:gd name="T50" fmla="*/ 89 w 102"/>
                  <a:gd name="T51" fmla="*/ 5 h 57"/>
                  <a:gd name="T52" fmla="*/ 75 w 102"/>
                  <a:gd name="T53" fmla="*/ 1 h 57"/>
                  <a:gd name="T54" fmla="*/ 66 w 102"/>
                  <a:gd name="T55" fmla="*/ 3 h 57"/>
                  <a:gd name="T56" fmla="*/ 29 w 102"/>
                  <a:gd name="T57" fmla="*/ 22 h 57"/>
                  <a:gd name="T58" fmla="*/ 20 w 102"/>
                  <a:gd name="T59" fmla="*/ 25 h 57"/>
                  <a:gd name="T60" fmla="*/ 5 w 102"/>
                  <a:gd name="T61" fmla="*/ 32 h 57"/>
                  <a:gd name="T62" fmla="*/ 0 w 102"/>
                  <a:gd name="T63" fmla="*/ 43 h 57"/>
                  <a:gd name="T64" fmla="*/ 2 w 102"/>
                  <a:gd name="T65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57">
                    <a:moveTo>
                      <a:pt x="2" y="45"/>
                    </a:moveTo>
                    <a:cubicBezTo>
                      <a:pt x="7" y="46"/>
                      <a:pt x="10" y="48"/>
                      <a:pt x="13" y="49"/>
                    </a:cubicBezTo>
                    <a:cubicBezTo>
                      <a:pt x="16" y="51"/>
                      <a:pt x="17" y="53"/>
                      <a:pt x="19" y="55"/>
                    </a:cubicBezTo>
                    <a:cubicBezTo>
                      <a:pt x="21" y="57"/>
                      <a:pt x="25" y="57"/>
                      <a:pt x="27" y="56"/>
                    </a:cubicBezTo>
                    <a:cubicBezTo>
                      <a:pt x="29" y="54"/>
                      <a:pt x="32" y="52"/>
                      <a:pt x="34" y="50"/>
                    </a:cubicBezTo>
                    <a:cubicBezTo>
                      <a:pt x="35" y="49"/>
                      <a:pt x="36" y="49"/>
                      <a:pt x="37" y="50"/>
                    </a:cubicBezTo>
                    <a:cubicBezTo>
                      <a:pt x="39" y="50"/>
                      <a:pt x="41" y="50"/>
                      <a:pt x="42" y="49"/>
                    </a:cubicBezTo>
                    <a:cubicBezTo>
                      <a:pt x="44" y="45"/>
                      <a:pt x="46" y="41"/>
                      <a:pt x="49" y="38"/>
                    </a:cubicBezTo>
                    <a:cubicBezTo>
                      <a:pt x="52" y="35"/>
                      <a:pt x="55" y="32"/>
                      <a:pt x="58" y="29"/>
                    </a:cubicBezTo>
                    <a:cubicBezTo>
                      <a:pt x="59" y="28"/>
                      <a:pt x="60" y="28"/>
                      <a:pt x="61" y="28"/>
                    </a:cubicBezTo>
                    <a:cubicBezTo>
                      <a:pt x="62" y="28"/>
                      <a:pt x="63" y="30"/>
                      <a:pt x="61" y="32"/>
                    </a:cubicBezTo>
                    <a:cubicBezTo>
                      <a:pt x="59" y="36"/>
                      <a:pt x="56" y="40"/>
                      <a:pt x="54" y="43"/>
                    </a:cubicBezTo>
                    <a:cubicBezTo>
                      <a:pt x="53" y="45"/>
                      <a:pt x="54" y="48"/>
                      <a:pt x="54" y="50"/>
                    </a:cubicBezTo>
                    <a:cubicBezTo>
                      <a:pt x="55" y="52"/>
                      <a:pt x="58" y="53"/>
                      <a:pt x="60" y="52"/>
                    </a:cubicBezTo>
                    <a:cubicBezTo>
                      <a:pt x="61" y="51"/>
                      <a:pt x="63" y="50"/>
                      <a:pt x="63" y="49"/>
                    </a:cubicBezTo>
                    <a:cubicBezTo>
                      <a:pt x="65" y="45"/>
                      <a:pt x="68" y="43"/>
                      <a:pt x="73" y="43"/>
                    </a:cubicBezTo>
                    <a:cubicBezTo>
                      <a:pt x="74" y="43"/>
                      <a:pt x="76" y="42"/>
                      <a:pt x="77" y="41"/>
                    </a:cubicBezTo>
                    <a:cubicBezTo>
                      <a:pt x="79" y="40"/>
                      <a:pt x="81" y="39"/>
                      <a:pt x="81" y="38"/>
                    </a:cubicBezTo>
                    <a:cubicBezTo>
                      <a:pt x="84" y="32"/>
                      <a:pt x="91" y="29"/>
                      <a:pt x="91" y="22"/>
                    </a:cubicBezTo>
                    <a:cubicBezTo>
                      <a:pt x="92" y="21"/>
                      <a:pt x="94" y="19"/>
                      <a:pt x="95" y="19"/>
                    </a:cubicBezTo>
                    <a:cubicBezTo>
                      <a:pt x="96" y="18"/>
                      <a:pt x="98" y="17"/>
                      <a:pt x="99" y="17"/>
                    </a:cubicBezTo>
                    <a:cubicBezTo>
                      <a:pt x="101" y="16"/>
                      <a:pt x="102" y="14"/>
                      <a:pt x="102" y="13"/>
                    </a:cubicBezTo>
                    <a:cubicBezTo>
                      <a:pt x="102" y="10"/>
                      <a:pt x="102" y="8"/>
                      <a:pt x="102" y="6"/>
                    </a:cubicBezTo>
                    <a:cubicBezTo>
                      <a:pt x="102" y="4"/>
                      <a:pt x="100" y="0"/>
                      <a:pt x="99" y="1"/>
                    </a:cubicBezTo>
                    <a:cubicBezTo>
                      <a:pt x="97" y="1"/>
                      <a:pt x="95" y="2"/>
                      <a:pt x="94" y="3"/>
                    </a:cubicBezTo>
                    <a:cubicBezTo>
                      <a:pt x="92" y="5"/>
                      <a:pt x="90" y="6"/>
                      <a:pt x="89" y="5"/>
                    </a:cubicBezTo>
                    <a:cubicBezTo>
                      <a:pt x="84" y="1"/>
                      <a:pt x="79" y="2"/>
                      <a:pt x="75" y="1"/>
                    </a:cubicBezTo>
                    <a:cubicBezTo>
                      <a:pt x="72" y="0"/>
                      <a:pt x="68" y="1"/>
                      <a:pt x="66" y="3"/>
                    </a:cubicBezTo>
                    <a:cubicBezTo>
                      <a:pt x="54" y="11"/>
                      <a:pt x="43" y="18"/>
                      <a:pt x="29" y="22"/>
                    </a:cubicBezTo>
                    <a:cubicBezTo>
                      <a:pt x="26" y="23"/>
                      <a:pt x="23" y="25"/>
                      <a:pt x="20" y="25"/>
                    </a:cubicBezTo>
                    <a:cubicBezTo>
                      <a:pt x="15" y="26"/>
                      <a:pt x="10" y="29"/>
                      <a:pt x="5" y="32"/>
                    </a:cubicBezTo>
                    <a:cubicBezTo>
                      <a:pt x="1" y="34"/>
                      <a:pt x="0" y="39"/>
                      <a:pt x="0" y="43"/>
                    </a:cubicBezTo>
                    <a:cubicBezTo>
                      <a:pt x="0" y="44"/>
                      <a:pt x="1" y="45"/>
                      <a:pt x="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7" name="Freeform 54">
                <a:extLst>
                  <a:ext uri="{FF2B5EF4-FFF2-40B4-BE49-F238E27FC236}">
                    <a16:creationId xmlns:a16="http://schemas.microsoft.com/office/drawing/2014/main" id="{62EB3427-1D13-4651-BFEC-738EA273C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" y="354"/>
                <a:ext cx="141" cy="95"/>
              </a:xfrm>
              <a:custGeom>
                <a:avLst/>
                <a:gdLst>
                  <a:gd name="T0" fmla="*/ 2 w 82"/>
                  <a:gd name="T1" fmla="*/ 23 h 55"/>
                  <a:gd name="T2" fmla="*/ 14 w 82"/>
                  <a:gd name="T3" fmla="*/ 34 h 55"/>
                  <a:gd name="T4" fmla="*/ 21 w 82"/>
                  <a:gd name="T5" fmla="*/ 33 h 55"/>
                  <a:gd name="T6" fmla="*/ 22 w 82"/>
                  <a:gd name="T7" fmla="*/ 32 h 55"/>
                  <a:gd name="T8" fmla="*/ 23 w 82"/>
                  <a:gd name="T9" fmla="*/ 32 h 55"/>
                  <a:gd name="T10" fmla="*/ 27 w 82"/>
                  <a:gd name="T11" fmla="*/ 31 h 55"/>
                  <a:gd name="T12" fmla="*/ 28 w 82"/>
                  <a:gd name="T13" fmla="*/ 31 h 55"/>
                  <a:gd name="T14" fmla="*/ 26 w 82"/>
                  <a:gd name="T15" fmla="*/ 32 h 55"/>
                  <a:gd name="T16" fmla="*/ 23 w 82"/>
                  <a:gd name="T17" fmla="*/ 32 h 55"/>
                  <a:gd name="T18" fmla="*/ 22 w 82"/>
                  <a:gd name="T19" fmla="*/ 33 h 55"/>
                  <a:gd name="T20" fmla="*/ 21 w 82"/>
                  <a:gd name="T21" fmla="*/ 33 h 55"/>
                  <a:gd name="T22" fmla="*/ 19 w 82"/>
                  <a:gd name="T23" fmla="*/ 36 h 55"/>
                  <a:gd name="T24" fmla="*/ 19 w 82"/>
                  <a:gd name="T25" fmla="*/ 41 h 55"/>
                  <a:gd name="T26" fmla="*/ 27 w 82"/>
                  <a:gd name="T27" fmla="*/ 46 h 55"/>
                  <a:gd name="T28" fmla="*/ 36 w 82"/>
                  <a:gd name="T29" fmla="*/ 48 h 55"/>
                  <a:gd name="T30" fmla="*/ 46 w 82"/>
                  <a:gd name="T31" fmla="*/ 51 h 55"/>
                  <a:gd name="T32" fmla="*/ 58 w 82"/>
                  <a:gd name="T33" fmla="*/ 50 h 55"/>
                  <a:gd name="T34" fmla="*/ 63 w 82"/>
                  <a:gd name="T35" fmla="*/ 47 h 55"/>
                  <a:gd name="T36" fmla="*/ 73 w 82"/>
                  <a:gd name="T37" fmla="*/ 39 h 55"/>
                  <a:gd name="T38" fmla="*/ 78 w 82"/>
                  <a:gd name="T39" fmla="*/ 30 h 55"/>
                  <a:gd name="T40" fmla="*/ 82 w 82"/>
                  <a:gd name="T41" fmla="*/ 13 h 55"/>
                  <a:gd name="T42" fmla="*/ 73 w 82"/>
                  <a:gd name="T43" fmla="*/ 10 h 55"/>
                  <a:gd name="T44" fmla="*/ 56 w 82"/>
                  <a:gd name="T45" fmla="*/ 5 h 55"/>
                  <a:gd name="T46" fmla="*/ 49 w 82"/>
                  <a:gd name="T47" fmla="*/ 7 h 55"/>
                  <a:gd name="T48" fmla="*/ 44 w 82"/>
                  <a:gd name="T49" fmla="*/ 5 h 55"/>
                  <a:gd name="T50" fmla="*/ 43 w 82"/>
                  <a:gd name="T51" fmla="*/ 2 h 55"/>
                  <a:gd name="T52" fmla="*/ 39 w 82"/>
                  <a:gd name="T53" fmla="*/ 1 h 55"/>
                  <a:gd name="T54" fmla="*/ 37 w 82"/>
                  <a:gd name="T55" fmla="*/ 3 h 55"/>
                  <a:gd name="T56" fmla="*/ 36 w 82"/>
                  <a:gd name="T57" fmla="*/ 8 h 55"/>
                  <a:gd name="T58" fmla="*/ 35 w 82"/>
                  <a:gd name="T59" fmla="*/ 12 h 55"/>
                  <a:gd name="T60" fmla="*/ 31 w 82"/>
                  <a:gd name="T61" fmla="*/ 11 h 55"/>
                  <a:gd name="T62" fmla="*/ 30 w 82"/>
                  <a:gd name="T63" fmla="*/ 10 h 55"/>
                  <a:gd name="T64" fmla="*/ 17 w 82"/>
                  <a:gd name="T65" fmla="*/ 4 h 55"/>
                  <a:gd name="T66" fmla="*/ 15 w 82"/>
                  <a:gd name="T67" fmla="*/ 2 h 55"/>
                  <a:gd name="T68" fmla="*/ 10 w 82"/>
                  <a:gd name="T69" fmla="*/ 4 h 55"/>
                  <a:gd name="T70" fmla="*/ 10 w 82"/>
                  <a:gd name="T71" fmla="*/ 8 h 55"/>
                  <a:gd name="T72" fmla="*/ 9 w 82"/>
                  <a:gd name="T73" fmla="*/ 10 h 55"/>
                  <a:gd name="T74" fmla="*/ 6 w 82"/>
                  <a:gd name="T75" fmla="*/ 9 h 55"/>
                  <a:gd name="T76" fmla="*/ 3 w 82"/>
                  <a:gd name="T77" fmla="*/ 9 h 55"/>
                  <a:gd name="T78" fmla="*/ 1 w 82"/>
                  <a:gd name="T79" fmla="*/ 17 h 55"/>
                  <a:gd name="T80" fmla="*/ 2 w 82"/>
                  <a:gd name="T81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2" h="55">
                    <a:moveTo>
                      <a:pt x="2" y="23"/>
                    </a:moveTo>
                    <a:cubicBezTo>
                      <a:pt x="4" y="31"/>
                      <a:pt x="6" y="33"/>
                      <a:pt x="14" y="34"/>
                    </a:cubicBezTo>
                    <a:cubicBezTo>
                      <a:pt x="16" y="34"/>
                      <a:pt x="19" y="33"/>
                      <a:pt x="21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32"/>
                      <a:pt x="23" y="32"/>
                      <a:pt x="23" y="32"/>
                    </a:cubicBezTo>
                    <a:cubicBezTo>
                      <a:pt x="24" y="32"/>
                      <a:pt x="25" y="31"/>
                      <a:pt x="27" y="31"/>
                    </a:cubicBezTo>
                    <a:cubicBezTo>
                      <a:pt x="27" y="31"/>
                      <a:pt x="28" y="31"/>
                      <a:pt x="28" y="31"/>
                    </a:cubicBezTo>
                    <a:cubicBezTo>
                      <a:pt x="29" y="32"/>
                      <a:pt x="28" y="32"/>
                      <a:pt x="26" y="32"/>
                    </a:cubicBezTo>
                    <a:cubicBezTo>
                      <a:pt x="25" y="32"/>
                      <a:pt x="24" y="32"/>
                      <a:pt x="23" y="32"/>
                    </a:cubicBezTo>
                    <a:cubicBezTo>
                      <a:pt x="23" y="33"/>
                      <a:pt x="23" y="33"/>
                      <a:pt x="22" y="33"/>
                    </a:cubicBezTo>
                    <a:cubicBezTo>
                      <a:pt x="22" y="33"/>
                      <a:pt x="22" y="33"/>
                      <a:pt x="21" y="33"/>
                    </a:cubicBezTo>
                    <a:cubicBezTo>
                      <a:pt x="20" y="34"/>
                      <a:pt x="19" y="35"/>
                      <a:pt x="19" y="36"/>
                    </a:cubicBezTo>
                    <a:cubicBezTo>
                      <a:pt x="17" y="38"/>
                      <a:pt x="17" y="40"/>
                      <a:pt x="19" y="41"/>
                    </a:cubicBezTo>
                    <a:cubicBezTo>
                      <a:pt x="21" y="43"/>
                      <a:pt x="24" y="44"/>
                      <a:pt x="27" y="46"/>
                    </a:cubicBezTo>
                    <a:cubicBezTo>
                      <a:pt x="30" y="48"/>
                      <a:pt x="33" y="49"/>
                      <a:pt x="36" y="48"/>
                    </a:cubicBezTo>
                    <a:cubicBezTo>
                      <a:pt x="40" y="47"/>
                      <a:pt x="43" y="47"/>
                      <a:pt x="46" y="51"/>
                    </a:cubicBezTo>
                    <a:cubicBezTo>
                      <a:pt x="50" y="55"/>
                      <a:pt x="53" y="54"/>
                      <a:pt x="58" y="50"/>
                    </a:cubicBezTo>
                    <a:cubicBezTo>
                      <a:pt x="59" y="49"/>
                      <a:pt x="61" y="47"/>
                      <a:pt x="63" y="47"/>
                    </a:cubicBezTo>
                    <a:cubicBezTo>
                      <a:pt x="69" y="47"/>
                      <a:pt x="72" y="45"/>
                      <a:pt x="73" y="39"/>
                    </a:cubicBezTo>
                    <a:cubicBezTo>
                      <a:pt x="74" y="36"/>
                      <a:pt x="76" y="33"/>
                      <a:pt x="78" y="30"/>
                    </a:cubicBezTo>
                    <a:cubicBezTo>
                      <a:pt x="82" y="25"/>
                      <a:pt x="82" y="20"/>
                      <a:pt x="82" y="13"/>
                    </a:cubicBezTo>
                    <a:cubicBezTo>
                      <a:pt x="79" y="12"/>
                      <a:pt x="76" y="10"/>
                      <a:pt x="73" y="10"/>
                    </a:cubicBezTo>
                    <a:cubicBezTo>
                      <a:pt x="67" y="9"/>
                      <a:pt x="62" y="8"/>
                      <a:pt x="56" y="5"/>
                    </a:cubicBezTo>
                    <a:cubicBezTo>
                      <a:pt x="53" y="4"/>
                      <a:pt x="51" y="5"/>
                      <a:pt x="49" y="7"/>
                    </a:cubicBezTo>
                    <a:cubicBezTo>
                      <a:pt x="46" y="9"/>
                      <a:pt x="46" y="9"/>
                      <a:pt x="44" y="5"/>
                    </a:cubicBezTo>
                    <a:cubicBezTo>
                      <a:pt x="44" y="4"/>
                      <a:pt x="44" y="3"/>
                      <a:pt x="43" y="2"/>
                    </a:cubicBezTo>
                    <a:cubicBezTo>
                      <a:pt x="42" y="1"/>
                      <a:pt x="40" y="0"/>
                      <a:pt x="39" y="1"/>
                    </a:cubicBezTo>
                    <a:cubicBezTo>
                      <a:pt x="38" y="1"/>
                      <a:pt x="37" y="2"/>
                      <a:pt x="37" y="3"/>
                    </a:cubicBezTo>
                    <a:cubicBezTo>
                      <a:pt x="36" y="4"/>
                      <a:pt x="36" y="6"/>
                      <a:pt x="36" y="8"/>
                    </a:cubicBezTo>
                    <a:cubicBezTo>
                      <a:pt x="36" y="9"/>
                      <a:pt x="36" y="11"/>
                      <a:pt x="35" y="12"/>
                    </a:cubicBezTo>
                    <a:cubicBezTo>
                      <a:pt x="33" y="14"/>
                      <a:pt x="32" y="11"/>
                      <a:pt x="31" y="11"/>
                    </a:cubicBezTo>
                    <a:cubicBezTo>
                      <a:pt x="31" y="10"/>
                      <a:pt x="30" y="10"/>
                      <a:pt x="30" y="10"/>
                    </a:cubicBezTo>
                    <a:cubicBezTo>
                      <a:pt x="24" y="10"/>
                      <a:pt x="20" y="8"/>
                      <a:pt x="17" y="4"/>
                    </a:cubicBezTo>
                    <a:cubicBezTo>
                      <a:pt x="17" y="3"/>
                      <a:pt x="15" y="2"/>
                      <a:pt x="15" y="2"/>
                    </a:cubicBezTo>
                    <a:cubicBezTo>
                      <a:pt x="13" y="0"/>
                      <a:pt x="10" y="2"/>
                      <a:pt x="10" y="4"/>
                    </a:cubicBezTo>
                    <a:cubicBezTo>
                      <a:pt x="10" y="5"/>
                      <a:pt x="10" y="6"/>
                      <a:pt x="10" y="8"/>
                    </a:cubicBezTo>
                    <a:cubicBezTo>
                      <a:pt x="10" y="8"/>
                      <a:pt x="9" y="10"/>
                      <a:pt x="9" y="10"/>
                    </a:cubicBezTo>
                    <a:cubicBezTo>
                      <a:pt x="8" y="10"/>
                      <a:pt x="7" y="9"/>
                      <a:pt x="6" y="9"/>
                    </a:cubicBezTo>
                    <a:cubicBezTo>
                      <a:pt x="5" y="9"/>
                      <a:pt x="3" y="9"/>
                      <a:pt x="3" y="9"/>
                    </a:cubicBezTo>
                    <a:cubicBezTo>
                      <a:pt x="2" y="12"/>
                      <a:pt x="0" y="14"/>
                      <a:pt x="1" y="17"/>
                    </a:cubicBezTo>
                    <a:cubicBezTo>
                      <a:pt x="1" y="19"/>
                      <a:pt x="2" y="21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8" name="Freeform 55">
                <a:extLst>
                  <a:ext uri="{FF2B5EF4-FFF2-40B4-BE49-F238E27FC236}">
                    <a16:creationId xmlns:a16="http://schemas.microsoft.com/office/drawing/2014/main" id="{BC1D3F10-3F94-427B-AF2C-2A6FA6554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349"/>
                <a:ext cx="120" cy="134"/>
              </a:xfrm>
              <a:custGeom>
                <a:avLst/>
                <a:gdLst>
                  <a:gd name="T0" fmla="*/ 7 w 70"/>
                  <a:gd name="T1" fmla="*/ 2 h 78"/>
                  <a:gd name="T2" fmla="*/ 5 w 70"/>
                  <a:gd name="T3" fmla="*/ 8 h 78"/>
                  <a:gd name="T4" fmla="*/ 1 w 70"/>
                  <a:gd name="T5" fmla="*/ 19 h 78"/>
                  <a:gd name="T6" fmla="*/ 0 w 70"/>
                  <a:gd name="T7" fmla="*/ 22 h 78"/>
                  <a:gd name="T8" fmla="*/ 1 w 70"/>
                  <a:gd name="T9" fmla="*/ 38 h 78"/>
                  <a:gd name="T10" fmla="*/ 3 w 70"/>
                  <a:gd name="T11" fmla="*/ 40 h 78"/>
                  <a:gd name="T12" fmla="*/ 5 w 70"/>
                  <a:gd name="T13" fmla="*/ 42 h 78"/>
                  <a:gd name="T14" fmla="*/ 11 w 70"/>
                  <a:gd name="T15" fmla="*/ 49 h 78"/>
                  <a:gd name="T16" fmla="*/ 26 w 70"/>
                  <a:gd name="T17" fmla="*/ 50 h 78"/>
                  <a:gd name="T18" fmla="*/ 27 w 70"/>
                  <a:gd name="T19" fmla="*/ 51 h 78"/>
                  <a:gd name="T20" fmla="*/ 26 w 70"/>
                  <a:gd name="T21" fmla="*/ 54 h 78"/>
                  <a:gd name="T22" fmla="*/ 20 w 70"/>
                  <a:gd name="T23" fmla="*/ 56 h 78"/>
                  <a:gd name="T24" fmla="*/ 15 w 70"/>
                  <a:gd name="T25" fmla="*/ 62 h 78"/>
                  <a:gd name="T26" fmla="*/ 14 w 70"/>
                  <a:gd name="T27" fmla="*/ 68 h 78"/>
                  <a:gd name="T28" fmla="*/ 17 w 70"/>
                  <a:gd name="T29" fmla="*/ 73 h 78"/>
                  <a:gd name="T30" fmla="*/ 30 w 70"/>
                  <a:gd name="T31" fmla="*/ 77 h 78"/>
                  <a:gd name="T32" fmla="*/ 41 w 70"/>
                  <a:gd name="T33" fmla="*/ 72 h 78"/>
                  <a:gd name="T34" fmla="*/ 42 w 70"/>
                  <a:gd name="T35" fmla="*/ 68 h 78"/>
                  <a:gd name="T36" fmla="*/ 50 w 70"/>
                  <a:gd name="T37" fmla="*/ 62 h 78"/>
                  <a:gd name="T38" fmla="*/ 54 w 70"/>
                  <a:gd name="T39" fmla="*/ 53 h 78"/>
                  <a:gd name="T40" fmla="*/ 61 w 70"/>
                  <a:gd name="T41" fmla="*/ 44 h 78"/>
                  <a:gd name="T42" fmla="*/ 62 w 70"/>
                  <a:gd name="T43" fmla="*/ 42 h 78"/>
                  <a:gd name="T44" fmla="*/ 69 w 70"/>
                  <a:gd name="T45" fmla="*/ 28 h 78"/>
                  <a:gd name="T46" fmla="*/ 69 w 70"/>
                  <a:gd name="T47" fmla="*/ 25 h 78"/>
                  <a:gd name="T48" fmla="*/ 67 w 70"/>
                  <a:gd name="T49" fmla="*/ 19 h 78"/>
                  <a:gd name="T50" fmla="*/ 63 w 70"/>
                  <a:gd name="T51" fmla="*/ 17 h 78"/>
                  <a:gd name="T52" fmla="*/ 54 w 70"/>
                  <a:gd name="T53" fmla="*/ 13 h 78"/>
                  <a:gd name="T54" fmla="*/ 40 w 70"/>
                  <a:gd name="T55" fmla="*/ 13 h 78"/>
                  <a:gd name="T56" fmla="*/ 37 w 70"/>
                  <a:gd name="T57" fmla="*/ 22 h 78"/>
                  <a:gd name="T58" fmla="*/ 37 w 70"/>
                  <a:gd name="T59" fmla="*/ 33 h 78"/>
                  <a:gd name="T60" fmla="*/ 36 w 70"/>
                  <a:gd name="T61" fmla="*/ 35 h 78"/>
                  <a:gd name="T62" fmla="*/ 35 w 70"/>
                  <a:gd name="T63" fmla="*/ 33 h 78"/>
                  <a:gd name="T64" fmla="*/ 30 w 70"/>
                  <a:gd name="T65" fmla="*/ 21 h 78"/>
                  <a:gd name="T66" fmla="*/ 27 w 70"/>
                  <a:gd name="T67" fmla="*/ 20 h 78"/>
                  <a:gd name="T68" fmla="*/ 24 w 70"/>
                  <a:gd name="T69" fmla="*/ 21 h 78"/>
                  <a:gd name="T70" fmla="*/ 18 w 70"/>
                  <a:gd name="T71" fmla="*/ 36 h 78"/>
                  <a:gd name="T72" fmla="*/ 18 w 70"/>
                  <a:gd name="T73" fmla="*/ 36 h 78"/>
                  <a:gd name="T74" fmla="*/ 17 w 70"/>
                  <a:gd name="T75" fmla="*/ 36 h 78"/>
                  <a:gd name="T76" fmla="*/ 18 w 70"/>
                  <a:gd name="T77" fmla="*/ 36 h 78"/>
                  <a:gd name="T78" fmla="*/ 18 w 70"/>
                  <a:gd name="T79" fmla="*/ 36 h 78"/>
                  <a:gd name="T80" fmla="*/ 16 w 70"/>
                  <a:gd name="T81" fmla="*/ 27 h 78"/>
                  <a:gd name="T82" fmla="*/ 17 w 70"/>
                  <a:gd name="T83" fmla="*/ 23 h 78"/>
                  <a:gd name="T84" fmla="*/ 16 w 70"/>
                  <a:gd name="T85" fmla="*/ 10 h 78"/>
                  <a:gd name="T86" fmla="*/ 15 w 70"/>
                  <a:gd name="T87" fmla="*/ 7 h 78"/>
                  <a:gd name="T88" fmla="*/ 13 w 70"/>
                  <a:gd name="T89" fmla="*/ 2 h 78"/>
                  <a:gd name="T90" fmla="*/ 7 w 70"/>
                  <a:gd name="T91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78">
                    <a:moveTo>
                      <a:pt x="7" y="2"/>
                    </a:moveTo>
                    <a:cubicBezTo>
                      <a:pt x="6" y="4"/>
                      <a:pt x="5" y="6"/>
                      <a:pt x="5" y="8"/>
                    </a:cubicBezTo>
                    <a:cubicBezTo>
                      <a:pt x="4" y="12"/>
                      <a:pt x="4" y="16"/>
                      <a:pt x="1" y="19"/>
                    </a:cubicBezTo>
                    <a:cubicBezTo>
                      <a:pt x="0" y="19"/>
                      <a:pt x="0" y="21"/>
                      <a:pt x="0" y="22"/>
                    </a:cubicBezTo>
                    <a:cubicBezTo>
                      <a:pt x="1" y="27"/>
                      <a:pt x="3" y="32"/>
                      <a:pt x="1" y="38"/>
                    </a:cubicBezTo>
                    <a:cubicBezTo>
                      <a:pt x="1" y="38"/>
                      <a:pt x="2" y="39"/>
                      <a:pt x="3" y="40"/>
                    </a:cubicBezTo>
                    <a:cubicBezTo>
                      <a:pt x="4" y="40"/>
                      <a:pt x="5" y="41"/>
                      <a:pt x="5" y="42"/>
                    </a:cubicBezTo>
                    <a:cubicBezTo>
                      <a:pt x="4" y="47"/>
                      <a:pt x="7" y="48"/>
                      <a:pt x="11" y="49"/>
                    </a:cubicBezTo>
                    <a:cubicBezTo>
                      <a:pt x="16" y="49"/>
                      <a:pt x="21" y="50"/>
                      <a:pt x="26" y="50"/>
                    </a:cubicBezTo>
                    <a:cubicBezTo>
                      <a:pt x="27" y="50"/>
                      <a:pt x="27" y="51"/>
                      <a:pt x="27" y="51"/>
                    </a:cubicBezTo>
                    <a:cubicBezTo>
                      <a:pt x="27" y="52"/>
                      <a:pt x="26" y="54"/>
                      <a:pt x="26" y="54"/>
                    </a:cubicBezTo>
                    <a:cubicBezTo>
                      <a:pt x="24" y="55"/>
                      <a:pt x="22" y="55"/>
                      <a:pt x="20" y="56"/>
                    </a:cubicBezTo>
                    <a:cubicBezTo>
                      <a:pt x="17" y="57"/>
                      <a:pt x="15" y="59"/>
                      <a:pt x="15" y="62"/>
                    </a:cubicBezTo>
                    <a:cubicBezTo>
                      <a:pt x="14" y="64"/>
                      <a:pt x="14" y="66"/>
                      <a:pt x="14" y="68"/>
                    </a:cubicBezTo>
                    <a:cubicBezTo>
                      <a:pt x="14" y="70"/>
                      <a:pt x="15" y="73"/>
                      <a:pt x="17" y="73"/>
                    </a:cubicBezTo>
                    <a:cubicBezTo>
                      <a:pt x="21" y="75"/>
                      <a:pt x="26" y="76"/>
                      <a:pt x="30" y="77"/>
                    </a:cubicBezTo>
                    <a:cubicBezTo>
                      <a:pt x="34" y="78"/>
                      <a:pt x="39" y="75"/>
                      <a:pt x="41" y="72"/>
                    </a:cubicBezTo>
                    <a:cubicBezTo>
                      <a:pt x="41" y="71"/>
                      <a:pt x="41" y="69"/>
                      <a:pt x="42" y="68"/>
                    </a:cubicBezTo>
                    <a:cubicBezTo>
                      <a:pt x="43" y="64"/>
                      <a:pt x="46" y="63"/>
                      <a:pt x="50" y="62"/>
                    </a:cubicBezTo>
                    <a:cubicBezTo>
                      <a:pt x="52" y="59"/>
                      <a:pt x="53" y="56"/>
                      <a:pt x="54" y="53"/>
                    </a:cubicBezTo>
                    <a:cubicBezTo>
                      <a:pt x="56" y="49"/>
                      <a:pt x="59" y="47"/>
                      <a:pt x="61" y="44"/>
                    </a:cubicBezTo>
                    <a:cubicBezTo>
                      <a:pt x="61" y="43"/>
                      <a:pt x="62" y="43"/>
                      <a:pt x="62" y="42"/>
                    </a:cubicBezTo>
                    <a:cubicBezTo>
                      <a:pt x="64" y="38"/>
                      <a:pt x="67" y="33"/>
                      <a:pt x="69" y="28"/>
                    </a:cubicBezTo>
                    <a:cubicBezTo>
                      <a:pt x="70" y="27"/>
                      <a:pt x="70" y="26"/>
                      <a:pt x="69" y="25"/>
                    </a:cubicBezTo>
                    <a:cubicBezTo>
                      <a:pt x="69" y="23"/>
                      <a:pt x="68" y="21"/>
                      <a:pt x="67" y="19"/>
                    </a:cubicBezTo>
                    <a:cubicBezTo>
                      <a:pt x="66" y="18"/>
                      <a:pt x="65" y="17"/>
                      <a:pt x="63" y="17"/>
                    </a:cubicBezTo>
                    <a:cubicBezTo>
                      <a:pt x="59" y="18"/>
                      <a:pt x="56" y="16"/>
                      <a:pt x="54" y="13"/>
                    </a:cubicBezTo>
                    <a:cubicBezTo>
                      <a:pt x="49" y="12"/>
                      <a:pt x="45" y="12"/>
                      <a:pt x="40" y="13"/>
                    </a:cubicBezTo>
                    <a:cubicBezTo>
                      <a:pt x="39" y="16"/>
                      <a:pt x="37" y="18"/>
                      <a:pt x="37" y="22"/>
                    </a:cubicBezTo>
                    <a:cubicBezTo>
                      <a:pt x="37" y="26"/>
                      <a:pt x="37" y="29"/>
                      <a:pt x="37" y="33"/>
                    </a:cubicBezTo>
                    <a:cubicBezTo>
                      <a:pt x="37" y="34"/>
                      <a:pt x="37" y="34"/>
                      <a:pt x="36" y="35"/>
                    </a:cubicBezTo>
                    <a:cubicBezTo>
                      <a:pt x="36" y="35"/>
                      <a:pt x="35" y="35"/>
                      <a:pt x="35" y="33"/>
                    </a:cubicBezTo>
                    <a:cubicBezTo>
                      <a:pt x="33" y="29"/>
                      <a:pt x="32" y="25"/>
                      <a:pt x="30" y="21"/>
                    </a:cubicBezTo>
                    <a:cubicBezTo>
                      <a:pt x="30" y="21"/>
                      <a:pt x="28" y="20"/>
                      <a:pt x="27" y="20"/>
                    </a:cubicBezTo>
                    <a:cubicBezTo>
                      <a:pt x="26" y="20"/>
                      <a:pt x="25" y="21"/>
                      <a:pt x="24" y="21"/>
                    </a:cubicBezTo>
                    <a:cubicBezTo>
                      <a:pt x="22" y="26"/>
                      <a:pt x="20" y="31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3"/>
                      <a:pt x="15" y="31"/>
                      <a:pt x="16" y="27"/>
                    </a:cubicBezTo>
                    <a:cubicBezTo>
                      <a:pt x="17" y="26"/>
                      <a:pt x="18" y="24"/>
                      <a:pt x="17" y="23"/>
                    </a:cubicBezTo>
                    <a:cubicBezTo>
                      <a:pt x="16" y="18"/>
                      <a:pt x="15" y="14"/>
                      <a:pt x="16" y="10"/>
                    </a:cubicBezTo>
                    <a:cubicBezTo>
                      <a:pt x="16" y="9"/>
                      <a:pt x="15" y="8"/>
                      <a:pt x="15" y="7"/>
                    </a:cubicBezTo>
                    <a:cubicBezTo>
                      <a:pt x="14" y="5"/>
                      <a:pt x="14" y="4"/>
                      <a:pt x="13" y="2"/>
                    </a:cubicBezTo>
                    <a:cubicBezTo>
                      <a:pt x="12" y="1"/>
                      <a:pt x="8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9" name="Freeform 56">
                <a:extLst>
                  <a:ext uri="{FF2B5EF4-FFF2-40B4-BE49-F238E27FC236}">
                    <a16:creationId xmlns:a16="http://schemas.microsoft.com/office/drawing/2014/main" id="{0CB5CBF9-0695-46CB-8C64-A37490B45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5" y="1522"/>
                <a:ext cx="105" cy="123"/>
              </a:xfrm>
              <a:custGeom>
                <a:avLst/>
                <a:gdLst>
                  <a:gd name="T0" fmla="*/ 26 w 61"/>
                  <a:gd name="T1" fmla="*/ 7 h 72"/>
                  <a:gd name="T2" fmla="*/ 23 w 61"/>
                  <a:gd name="T3" fmla="*/ 15 h 72"/>
                  <a:gd name="T4" fmla="*/ 21 w 61"/>
                  <a:gd name="T5" fmla="*/ 16 h 72"/>
                  <a:gd name="T6" fmla="*/ 11 w 61"/>
                  <a:gd name="T7" fmla="*/ 17 h 72"/>
                  <a:gd name="T8" fmla="*/ 8 w 61"/>
                  <a:gd name="T9" fmla="*/ 20 h 72"/>
                  <a:gd name="T10" fmla="*/ 7 w 61"/>
                  <a:gd name="T11" fmla="*/ 30 h 72"/>
                  <a:gd name="T12" fmla="*/ 10 w 61"/>
                  <a:gd name="T13" fmla="*/ 37 h 72"/>
                  <a:gd name="T14" fmla="*/ 11 w 61"/>
                  <a:gd name="T15" fmla="*/ 46 h 72"/>
                  <a:gd name="T16" fmla="*/ 5 w 61"/>
                  <a:gd name="T17" fmla="*/ 54 h 72"/>
                  <a:gd name="T18" fmla="*/ 3 w 61"/>
                  <a:gd name="T19" fmla="*/ 56 h 72"/>
                  <a:gd name="T20" fmla="*/ 5 w 61"/>
                  <a:gd name="T21" fmla="*/ 68 h 72"/>
                  <a:gd name="T22" fmla="*/ 21 w 61"/>
                  <a:gd name="T23" fmla="*/ 70 h 72"/>
                  <a:gd name="T24" fmla="*/ 30 w 61"/>
                  <a:gd name="T25" fmla="*/ 66 h 72"/>
                  <a:gd name="T26" fmla="*/ 45 w 61"/>
                  <a:gd name="T27" fmla="*/ 60 h 72"/>
                  <a:gd name="T28" fmla="*/ 50 w 61"/>
                  <a:gd name="T29" fmla="*/ 56 h 72"/>
                  <a:gd name="T30" fmla="*/ 54 w 61"/>
                  <a:gd name="T31" fmla="*/ 36 h 72"/>
                  <a:gd name="T32" fmla="*/ 53 w 61"/>
                  <a:gd name="T33" fmla="*/ 31 h 72"/>
                  <a:gd name="T34" fmla="*/ 55 w 61"/>
                  <a:gd name="T35" fmla="*/ 25 h 72"/>
                  <a:gd name="T36" fmla="*/ 57 w 61"/>
                  <a:gd name="T37" fmla="*/ 23 h 72"/>
                  <a:gd name="T38" fmla="*/ 59 w 61"/>
                  <a:gd name="T39" fmla="*/ 11 h 72"/>
                  <a:gd name="T40" fmla="*/ 55 w 61"/>
                  <a:gd name="T41" fmla="*/ 5 h 72"/>
                  <a:gd name="T42" fmla="*/ 51 w 61"/>
                  <a:gd name="T43" fmla="*/ 2 h 72"/>
                  <a:gd name="T44" fmla="*/ 39 w 61"/>
                  <a:gd name="T45" fmla="*/ 0 h 72"/>
                  <a:gd name="T46" fmla="*/ 35 w 61"/>
                  <a:gd name="T47" fmla="*/ 1 h 72"/>
                  <a:gd name="T48" fmla="*/ 26 w 61"/>
                  <a:gd name="T49" fmla="*/ 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" h="72">
                    <a:moveTo>
                      <a:pt x="26" y="7"/>
                    </a:moveTo>
                    <a:cubicBezTo>
                      <a:pt x="25" y="10"/>
                      <a:pt x="25" y="12"/>
                      <a:pt x="23" y="15"/>
                    </a:cubicBezTo>
                    <a:cubicBezTo>
                      <a:pt x="23" y="15"/>
                      <a:pt x="22" y="16"/>
                      <a:pt x="21" y="16"/>
                    </a:cubicBezTo>
                    <a:cubicBezTo>
                      <a:pt x="18" y="17"/>
                      <a:pt x="14" y="17"/>
                      <a:pt x="11" y="17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7" y="23"/>
                      <a:pt x="8" y="26"/>
                      <a:pt x="7" y="30"/>
                    </a:cubicBezTo>
                    <a:cubicBezTo>
                      <a:pt x="6" y="33"/>
                      <a:pt x="8" y="35"/>
                      <a:pt x="10" y="37"/>
                    </a:cubicBezTo>
                    <a:cubicBezTo>
                      <a:pt x="12" y="40"/>
                      <a:pt x="12" y="43"/>
                      <a:pt x="11" y="46"/>
                    </a:cubicBezTo>
                    <a:cubicBezTo>
                      <a:pt x="9" y="49"/>
                      <a:pt x="7" y="51"/>
                      <a:pt x="5" y="54"/>
                    </a:cubicBezTo>
                    <a:cubicBezTo>
                      <a:pt x="5" y="55"/>
                      <a:pt x="4" y="56"/>
                      <a:pt x="3" y="56"/>
                    </a:cubicBezTo>
                    <a:cubicBezTo>
                      <a:pt x="0" y="59"/>
                      <a:pt x="1" y="65"/>
                      <a:pt x="5" y="68"/>
                    </a:cubicBezTo>
                    <a:cubicBezTo>
                      <a:pt x="10" y="71"/>
                      <a:pt x="15" y="72"/>
                      <a:pt x="21" y="70"/>
                    </a:cubicBezTo>
                    <a:cubicBezTo>
                      <a:pt x="24" y="69"/>
                      <a:pt x="27" y="67"/>
                      <a:pt x="30" y="66"/>
                    </a:cubicBezTo>
                    <a:cubicBezTo>
                      <a:pt x="34" y="63"/>
                      <a:pt x="39" y="61"/>
                      <a:pt x="45" y="60"/>
                    </a:cubicBezTo>
                    <a:cubicBezTo>
                      <a:pt x="47" y="60"/>
                      <a:pt x="49" y="58"/>
                      <a:pt x="50" y="56"/>
                    </a:cubicBezTo>
                    <a:cubicBezTo>
                      <a:pt x="54" y="50"/>
                      <a:pt x="56" y="43"/>
                      <a:pt x="54" y="36"/>
                    </a:cubicBezTo>
                    <a:cubicBezTo>
                      <a:pt x="54" y="34"/>
                      <a:pt x="53" y="33"/>
                      <a:pt x="53" y="31"/>
                    </a:cubicBezTo>
                    <a:cubicBezTo>
                      <a:pt x="53" y="29"/>
                      <a:pt x="54" y="27"/>
                      <a:pt x="55" y="25"/>
                    </a:cubicBezTo>
                    <a:cubicBezTo>
                      <a:pt x="56" y="24"/>
                      <a:pt x="56" y="23"/>
                      <a:pt x="57" y="23"/>
                    </a:cubicBezTo>
                    <a:cubicBezTo>
                      <a:pt x="61" y="19"/>
                      <a:pt x="61" y="15"/>
                      <a:pt x="59" y="11"/>
                    </a:cubicBezTo>
                    <a:cubicBezTo>
                      <a:pt x="58" y="9"/>
                      <a:pt x="57" y="7"/>
                      <a:pt x="55" y="5"/>
                    </a:cubicBezTo>
                    <a:cubicBezTo>
                      <a:pt x="54" y="4"/>
                      <a:pt x="53" y="2"/>
                      <a:pt x="51" y="2"/>
                    </a:cubicBezTo>
                    <a:cubicBezTo>
                      <a:pt x="47" y="1"/>
                      <a:pt x="43" y="1"/>
                      <a:pt x="39" y="0"/>
                    </a:cubicBezTo>
                    <a:cubicBezTo>
                      <a:pt x="37" y="0"/>
                      <a:pt x="36" y="0"/>
                      <a:pt x="35" y="1"/>
                    </a:cubicBezTo>
                    <a:cubicBezTo>
                      <a:pt x="31" y="1"/>
                      <a:pt x="28" y="3"/>
                      <a:pt x="2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0" name="Freeform 57">
                <a:extLst>
                  <a:ext uri="{FF2B5EF4-FFF2-40B4-BE49-F238E27FC236}">
                    <a16:creationId xmlns:a16="http://schemas.microsoft.com/office/drawing/2014/main" id="{EEFFEE44-3A2B-4C72-96CF-A8FF22B43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" y="1657"/>
                <a:ext cx="125" cy="148"/>
              </a:xfrm>
              <a:custGeom>
                <a:avLst/>
                <a:gdLst>
                  <a:gd name="T0" fmla="*/ 0 w 73"/>
                  <a:gd name="T1" fmla="*/ 65 h 86"/>
                  <a:gd name="T2" fmla="*/ 6 w 73"/>
                  <a:gd name="T3" fmla="*/ 76 h 86"/>
                  <a:gd name="T4" fmla="*/ 10 w 73"/>
                  <a:gd name="T5" fmla="*/ 85 h 86"/>
                  <a:gd name="T6" fmla="*/ 13 w 73"/>
                  <a:gd name="T7" fmla="*/ 86 h 86"/>
                  <a:gd name="T8" fmla="*/ 24 w 73"/>
                  <a:gd name="T9" fmla="*/ 78 h 86"/>
                  <a:gd name="T10" fmla="*/ 24 w 73"/>
                  <a:gd name="T11" fmla="*/ 74 h 86"/>
                  <a:gd name="T12" fmla="*/ 12 w 73"/>
                  <a:gd name="T13" fmla="*/ 67 h 86"/>
                  <a:gd name="T14" fmla="*/ 12 w 73"/>
                  <a:gd name="T15" fmla="*/ 66 h 86"/>
                  <a:gd name="T16" fmla="*/ 18 w 73"/>
                  <a:gd name="T17" fmla="*/ 64 h 86"/>
                  <a:gd name="T18" fmla="*/ 36 w 73"/>
                  <a:gd name="T19" fmla="*/ 65 h 86"/>
                  <a:gd name="T20" fmla="*/ 47 w 73"/>
                  <a:gd name="T21" fmla="*/ 70 h 86"/>
                  <a:gd name="T22" fmla="*/ 49 w 73"/>
                  <a:gd name="T23" fmla="*/ 68 h 86"/>
                  <a:gd name="T24" fmla="*/ 51 w 73"/>
                  <a:gd name="T25" fmla="*/ 58 h 86"/>
                  <a:gd name="T26" fmla="*/ 59 w 73"/>
                  <a:gd name="T27" fmla="*/ 50 h 86"/>
                  <a:gd name="T28" fmla="*/ 69 w 73"/>
                  <a:gd name="T29" fmla="*/ 46 h 86"/>
                  <a:gd name="T30" fmla="*/ 71 w 73"/>
                  <a:gd name="T31" fmla="*/ 37 h 86"/>
                  <a:gd name="T32" fmla="*/ 66 w 73"/>
                  <a:gd name="T33" fmla="*/ 31 h 86"/>
                  <a:gd name="T34" fmla="*/ 63 w 73"/>
                  <a:gd name="T35" fmla="*/ 26 h 86"/>
                  <a:gd name="T36" fmla="*/ 60 w 73"/>
                  <a:gd name="T37" fmla="*/ 24 h 86"/>
                  <a:gd name="T38" fmla="*/ 44 w 73"/>
                  <a:gd name="T39" fmla="*/ 25 h 86"/>
                  <a:gd name="T40" fmla="*/ 26 w 73"/>
                  <a:gd name="T41" fmla="*/ 11 h 86"/>
                  <a:gd name="T42" fmla="*/ 13 w 73"/>
                  <a:gd name="T43" fmla="*/ 1 h 86"/>
                  <a:gd name="T44" fmla="*/ 8 w 73"/>
                  <a:gd name="T45" fmla="*/ 2 h 86"/>
                  <a:gd name="T46" fmla="*/ 7 w 73"/>
                  <a:gd name="T47" fmla="*/ 7 h 86"/>
                  <a:gd name="T48" fmla="*/ 10 w 73"/>
                  <a:gd name="T49" fmla="*/ 14 h 86"/>
                  <a:gd name="T50" fmla="*/ 12 w 73"/>
                  <a:gd name="T51" fmla="*/ 22 h 86"/>
                  <a:gd name="T52" fmla="*/ 14 w 73"/>
                  <a:gd name="T53" fmla="*/ 45 h 86"/>
                  <a:gd name="T54" fmla="*/ 11 w 73"/>
                  <a:gd name="T55" fmla="*/ 47 h 86"/>
                  <a:gd name="T56" fmla="*/ 8 w 73"/>
                  <a:gd name="T57" fmla="*/ 47 h 86"/>
                  <a:gd name="T58" fmla="*/ 5 w 73"/>
                  <a:gd name="T59" fmla="*/ 51 h 86"/>
                  <a:gd name="T60" fmla="*/ 5 w 73"/>
                  <a:gd name="T61" fmla="*/ 54 h 86"/>
                  <a:gd name="T62" fmla="*/ 0 w 73"/>
                  <a:gd name="T63" fmla="*/ 6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86">
                    <a:moveTo>
                      <a:pt x="0" y="65"/>
                    </a:moveTo>
                    <a:cubicBezTo>
                      <a:pt x="0" y="70"/>
                      <a:pt x="5" y="72"/>
                      <a:pt x="6" y="76"/>
                    </a:cubicBezTo>
                    <a:cubicBezTo>
                      <a:pt x="8" y="79"/>
                      <a:pt x="9" y="82"/>
                      <a:pt x="10" y="85"/>
                    </a:cubicBezTo>
                    <a:cubicBezTo>
                      <a:pt x="11" y="85"/>
                      <a:pt x="12" y="86"/>
                      <a:pt x="13" y="86"/>
                    </a:cubicBezTo>
                    <a:cubicBezTo>
                      <a:pt x="17" y="83"/>
                      <a:pt x="20" y="81"/>
                      <a:pt x="24" y="78"/>
                    </a:cubicBezTo>
                    <a:cubicBezTo>
                      <a:pt x="25" y="77"/>
                      <a:pt x="25" y="75"/>
                      <a:pt x="24" y="74"/>
                    </a:cubicBezTo>
                    <a:cubicBezTo>
                      <a:pt x="20" y="72"/>
                      <a:pt x="16" y="70"/>
                      <a:pt x="12" y="67"/>
                    </a:cubicBezTo>
                    <a:cubicBezTo>
                      <a:pt x="12" y="67"/>
                      <a:pt x="12" y="66"/>
                      <a:pt x="12" y="66"/>
                    </a:cubicBezTo>
                    <a:cubicBezTo>
                      <a:pt x="14" y="65"/>
                      <a:pt x="16" y="65"/>
                      <a:pt x="18" y="64"/>
                    </a:cubicBezTo>
                    <a:cubicBezTo>
                      <a:pt x="25" y="59"/>
                      <a:pt x="30" y="60"/>
                      <a:pt x="36" y="65"/>
                    </a:cubicBezTo>
                    <a:cubicBezTo>
                      <a:pt x="39" y="68"/>
                      <a:pt x="43" y="69"/>
                      <a:pt x="47" y="70"/>
                    </a:cubicBezTo>
                    <a:cubicBezTo>
                      <a:pt x="48" y="70"/>
                      <a:pt x="49" y="69"/>
                      <a:pt x="49" y="68"/>
                    </a:cubicBezTo>
                    <a:cubicBezTo>
                      <a:pt x="50" y="65"/>
                      <a:pt x="50" y="62"/>
                      <a:pt x="51" y="58"/>
                    </a:cubicBezTo>
                    <a:cubicBezTo>
                      <a:pt x="52" y="55"/>
                      <a:pt x="54" y="52"/>
                      <a:pt x="59" y="50"/>
                    </a:cubicBezTo>
                    <a:cubicBezTo>
                      <a:pt x="62" y="49"/>
                      <a:pt x="66" y="47"/>
                      <a:pt x="69" y="46"/>
                    </a:cubicBezTo>
                    <a:cubicBezTo>
                      <a:pt x="72" y="44"/>
                      <a:pt x="73" y="40"/>
                      <a:pt x="71" y="37"/>
                    </a:cubicBezTo>
                    <a:cubicBezTo>
                      <a:pt x="69" y="35"/>
                      <a:pt x="68" y="33"/>
                      <a:pt x="66" y="31"/>
                    </a:cubicBezTo>
                    <a:cubicBezTo>
                      <a:pt x="64" y="29"/>
                      <a:pt x="64" y="27"/>
                      <a:pt x="63" y="26"/>
                    </a:cubicBezTo>
                    <a:cubicBezTo>
                      <a:pt x="62" y="23"/>
                      <a:pt x="61" y="22"/>
                      <a:pt x="60" y="24"/>
                    </a:cubicBezTo>
                    <a:cubicBezTo>
                      <a:pt x="54" y="27"/>
                      <a:pt x="50" y="27"/>
                      <a:pt x="44" y="25"/>
                    </a:cubicBezTo>
                    <a:cubicBezTo>
                      <a:pt x="37" y="21"/>
                      <a:pt x="31" y="17"/>
                      <a:pt x="26" y="11"/>
                    </a:cubicBezTo>
                    <a:cubicBezTo>
                      <a:pt x="22" y="7"/>
                      <a:pt x="18" y="4"/>
                      <a:pt x="13" y="1"/>
                    </a:cubicBezTo>
                    <a:cubicBezTo>
                      <a:pt x="11" y="0"/>
                      <a:pt x="9" y="1"/>
                      <a:pt x="8" y="2"/>
                    </a:cubicBezTo>
                    <a:cubicBezTo>
                      <a:pt x="7" y="3"/>
                      <a:pt x="6" y="5"/>
                      <a:pt x="7" y="7"/>
                    </a:cubicBezTo>
                    <a:cubicBezTo>
                      <a:pt x="8" y="9"/>
                      <a:pt x="9" y="12"/>
                      <a:pt x="10" y="14"/>
                    </a:cubicBezTo>
                    <a:cubicBezTo>
                      <a:pt x="11" y="17"/>
                      <a:pt x="12" y="19"/>
                      <a:pt x="12" y="22"/>
                    </a:cubicBezTo>
                    <a:cubicBezTo>
                      <a:pt x="13" y="29"/>
                      <a:pt x="13" y="37"/>
                      <a:pt x="14" y="45"/>
                    </a:cubicBezTo>
                    <a:cubicBezTo>
                      <a:pt x="14" y="45"/>
                      <a:pt x="12" y="46"/>
                      <a:pt x="11" y="47"/>
                    </a:cubicBezTo>
                    <a:cubicBezTo>
                      <a:pt x="10" y="47"/>
                      <a:pt x="9" y="47"/>
                      <a:pt x="8" y="47"/>
                    </a:cubicBezTo>
                    <a:cubicBezTo>
                      <a:pt x="5" y="47"/>
                      <a:pt x="5" y="47"/>
                      <a:pt x="5" y="51"/>
                    </a:cubicBezTo>
                    <a:cubicBezTo>
                      <a:pt x="5" y="52"/>
                      <a:pt x="5" y="53"/>
                      <a:pt x="5" y="54"/>
                    </a:cubicBezTo>
                    <a:cubicBezTo>
                      <a:pt x="3" y="58"/>
                      <a:pt x="0" y="60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1" name="Freeform 58">
                <a:extLst>
                  <a:ext uri="{FF2B5EF4-FFF2-40B4-BE49-F238E27FC236}">
                    <a16:creationId xmlns:a16="http://schemas.microsoft.com/office/drawing/2014/main" id="{744685CB-ED86-4A47-B4A9-A1C4A45D8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" y="167"/>
                <a:ext cx="103" cy="143"/>
              </a:xfrm>
              <a:custGeom>
                <a:avLst/>
                <a:gdLst>
                  <a:gd name="T0" fmla="*/ 7 w 60"/>
                  <a:gd name="T1" fmla="*/ 47 h 83"/>
                  <a:gd name="T2" fmla="*/ 16 w 60"/>
                  <a:gd name="T3" fmla="*/ 49 h 83"/>
                  <a:gd name="T4" fmla="*/ 16 w 60"/>
                  <a:gd name="T5" fmla="*/ 50 h 83"/>
                  <a:gd name="T6" fmla="*/ 16 w 60"/>
                  <a:gd name="T7" fmla="*/ 49 h 83"/>
                  <a:gd name="T8" fmla="*/ 20 w 60"/>
                  <a:gd name="T9" fmla="*/ 53 h 83"/>
                  <a:gd name="T10" fmla="*/ 26 w 60"/>
                  <a:gd name="T11" fmla="*/ 73 h 83"/>
                  <a:gd name="T12" fmla="*/ 29 w 60"/>
                  <a:gd name="T13" fmla="*/ 80 h 83"/>
                  <a:gd name="T14" fmla="*/ 38 w 60"/>
                  <a:gd name="T15" fmla="*/ 81 h 83"/>
                  <a:gd name="T16" fmla="*/ 46 w 60"/>
                  <a:gd name="T17" fmla="*/ 69 h 83"/>
                  <a:gd name="T18" fmla="*/ 55 w 60"/>
                  <a:gd name="T19" fmla="*/ 52 h 83"/>
                  <a:gd name="T20" fmla="*/ 58 w 60"/>
                  <a:gd name="T21" fmla="*/ 47 h 83"/>
                  <a:gd name="T22" fmla="*/ 56 w 60"/>
                  <a:gd name="T23" fmla="*/ 34 h 83"/>
                  <a:gd name="T24" fmla="*/ 55 w 60"/>
                  <a:gd name="T25" fmla="*/ 29 h 83"/>
                  <a:gd name="T26" fmla="*/ 55 w 60"/>
                  <a:gd name="T27" fmla="*/ 25 h 83"/>
                  <a:gd name="T28" fmla="*/ 45 w 60"/>
                  <a:gd name="T29" fmla="*/ 18 h 83"/>
                  <a:gd name="T30" fmla="*/ 42 w 60"/>
                  <a:gd name="T31" fmla="*/ 19 h 83"/>
                  <a:gd name="T32" fmla="*/ 42 w 60"/>
                  <a:gd name="T33" fmla="*/ 19 h 83"/>
                  <a:gd name="T34" fmla="*/ 41 w 60"/>
                  <a:gd name="T35" fmla="*/ 20 h 83"/>
                  <a:gd name="T36" fmla="*/ 42 w 60"/>
                  <a:gd name="T37" fmla="*/ 19 h 83"/>
                  <a:gd name="T38" fmla="*/ 43 w 60"/>
                  <a:gd name="T39" fmla="*/ 10 h 83"/>
                  <a:gd name="T40" fmla="*/ 34 w 60"/>
                  <a:gd name="T41" fmla="*/ 0 h 83"/>
                  <a:gd name="T42" fmla="*/ 24 w 60"/>
                  <a:gd name="T43" fmla="*/ 0 h 83"/>
                  <a:gd name="T44" fmla="*/ 21 w 60"/>
                  <a:gd name="T45" fmla="*/ 2 h 83"/>
                  <a:gd name="T46" fmla="*/ 16 w 60"/>
                  <a:gd name="T47" fmla="*/ 13 h 83"/>
                  <a:gd name="T48" fmla="*/ 16 w 60"/>
                  <a:gd name="T49" fmla="*/ 18 h 83"/>
                  <a:gd name="T50" fmla="*/ 19 w 60"/>
                  <a:gd name="T51" fmla="*/ 23 h 83"/>
                  <a:gd name="T52" fmla="*/ 19 w 60"/>
                  <a:gd name="T53" fmla="*/ 23 h 83"/>
                  <a:gd name="T54" fmla="*/ 19 w 60"/>
                  <a:gd name="T55" fmla="*/ 23 h 83"/>
                  <a:gd name="T56" fmla="*/ 20 w 60"/>
                  <a:gd name="T57" fmla="*/ 22 h 83"/>
                  <a:gd name="T58" fmla="*/ 19 w 60"/>
                  <a:gd name="T59" fmla="*/ 23 h 83"/>
                  <a:gd name="T60" fmla="*/ 19 w 60"/>
                  <a:gd name="T61" fmla="*/ 23 h 83"/>
                  <a:gd name="T62" fmla="*/ 19 w 60"/>
                  <a:gd name="T63" fmla="*/ 23 h 83"/>
                  <a:gd name="T64" fmla="*/ 20 w 60"/>
                  <a:gd name="T65" fmla="*/ 29 h 83"/>
                  <a:gd name="T66" fmla="*/ 19 w 60"/>
                  <a:gd name="T67" fmla="*/ 34 h 83"/>
                  <a:gd name="T68" fmla="*/ 15 w 60"/>
                  <a:gd name="T69" fmla="*/ 36 h 83"/>
                  <a:gd name="T70" fmla="*/ 9 w 60"/>
                  <a:gd name="T71" fmla="*/ 33 h 83"/>
                  <a:gd name="T72" fmla="*/ 5 w 60"/>
                  <a:gd name="T73" fmla="*/ 34 h 83"/>
                  <a:gd name="T74" fmla="*/ 2 w 60"/>
                  <a:gd name="T75" fmla="*/ 38 h 83"/>
                  <a:gd name="T76" fmla="*/ 7 w 60"/>
                  <a:gd name="T77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3">
                    <a:moveTo>
                      <a:pt x="7" y="47"/>
                    </a:moveTo>
                    <a:cubicBezTo>
                      <a:pt x="10" y="47"/>
                      <a:pt x="13" y="47"/>
                      <a:pt x="16" y="49"/>
                    </a:cubicBezTo>
                    <a:cubicBezTo>
                      <a:pt x="16" y="49"/>
                      <a:pt x="16" y="49"/>
                      <a:pt x="16" y="50"/>
                    </a:cubicBezTo>
                    <a:cubicBezTo>
                      <a:pt x="16" y="50"/>
                      <a:pt x="16" y="49"/>
                      <a:pt x="16" y="49"/>
                    </a:cubicBezTo>
                    <a:cubicBezTo>
                      <a:pt x="17" y="51"/>
                      <a:pt x="19" y="52"/>
                      <a:pt x="20" y="53"/>
                    </a:cubicBezTo>
                    <a:cubicBezTo>
                      <a:pt x="27" y="58"/>
                      <a:pt x="31" y="64"/>
                      <a:pt x="26" y="73"/>
                    </a:cubicBezTo>
                    <a:cubicBezTo>
                      <a:pt x="25" y="75"/>
                      <a:pt x="26" y="78"/>
                      <a:pt x="29" y="80"/>
                    </a:cubicBezTo>
                    <a:cubicBezTo>
                      <a:pt x="31" y="82"/>
                      <a:pt x="35" y="83"/>
                      <a:pt x="38" y="81"/>
                    </a:cubicBezTo>
                    <a:cubicBezTo>
                      <a:pt x="42" y="78"/>
                      <a:pt x="45" y="74"/>
                      <a:pt x="46" y="69"/>
                    </a:cubicBezTo>
                    <a:cubicBezTo>
                      <a:pt x="47" y="63"/>
                      <a:pt x="49" y="57"/>
                      <a:pt x="55" y="52"/>
                    </a:cubicBezTo>
                    <a:cubicBezTo>
                      <a:pt x="56" y="51"/>
                      <a:pt x="57" y="49"/>
                      <a:pt x="58" y="47"/>
                    </a:cubicBezTo>
                    <a:cubicBezTo>
                      <a:pt x="60" y="42"/>
                      <a:pt x="60" y="38"/>
                      <a:pt x="56" y="34"/>
                    </a:cubicBezTo>
                    <a:cubicBezTo>
                      <a:pt x="55" y="33"/>
                      <a:pt x="54" y="31"/>
                      <a:pt x="55" y="29"/>
                    </a:cubicBezTo>
                    <a:cubicBezTo>
                      <a:pt x="55" y="28"/>
                      <a:pt x="55" y="27"/>
                      <a:pt x="55" y="25"/>
                    </a:cubicBezTo>
                    <a:cubicBezTo>
                      <a:pt x="55" y="18"/>
                      <a:pt x="52" y="15"/>
                      <a:pt x="45" y="18"/>
                    </a:cubicBezTo>
                    <a:cubicBezTo>
                      <a:pt x="44" y="18"/>
                      <a:pt x="43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1" y="20"/>
                    </a:cubicBezTo>
                    <a:cubicBezTo>
                      <a:pt x="42" y="20"/>
                      <a:pt x="42" y="19"/>
                      <a:pt x="42" y="19"/>
                    </a:cubicBezTo>
                    <a:cubicBezTo>
                      <a:pt x="43" y="16"/>
                      <a:pt x="43" y="13"/>
                      <a:pt x="43" y="10"/>
                    </a:cubicBezTo>
                    <a:cubicBezTo>
                      <a:pt x="43" y="4"/>
                      <a:pt x="39" y="0"/>
                      <a:pt x="34" y="0"/>
                    </a:cubicBezTo>
                    <a:cubicBezTo>
                      <a:pt x="30" y="0"/>
                      <a:pt x="27" y="1"/>
                      <a:pt x="24" y="0"/>
                    </a:cubicBezTo>
                    <a:cubicBezTo>
                      <a:pt x="23" y="0"/>
                      <a:pt x="22" y="1"/>
                      <a:pt x="21" y="2"/>
                    </a:cubicBezTo>
                    <a:cubicBezTo>
                      <a:pt x="18" y="5"/>
                      <a:pt x="15" y="8"/>
                      <a:pt x="16" y="13"/>
                    </a:cubicBezTo>
                    <a:cubicBezTo>
                      <a:pt x="17" y="14"/>
                      <a:pt x="16" y="16"/>
                      <a:pt x="16" y="18"/>
                    </a:cubicBezTo>
                    <a:cubicBezTo>
                      <a:pt x="15" y="21"/>
                      <a:pt x="15" y="21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0" y="22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7"/>
                      <a:pt x="20" y="29"/>
                    </a:cubicBezTo>
                    <a:cubicBezTo>
                      <a:pt x="20" y="31"/>
                      <a:pt x="19" y="32"/>
                      <a:pt x="19" y="34"/>
                    </a:cubicBezTo>
                    <a:cubicBezTo>
                      <a:pt x="18" y="36"/>
                      <a:pt x="16" y="37"/>
                      <a:pt x="15" y="36"/>
                    </a:cubicBezTo>
                    <a:cubicBezTo>
                      <a:pt x="13" y="35"/>
                      <a:pt x="11" y="34"/>
                      <a:pt x="9" y="33"/>
                    </a:cubicBezTo>
                    <a:cubicBezTo>
                      <a:pt x="8" y="32"/>
                      <a:pt x="6" y="33"/>
                      <a:pt x="5" y="34"/>
                    </a:cubicBezTo>
                    <a:cubicBezTo>
                      <a:pt x="4" y="35"/>
                      <a:pt x="3" y="37"/>
                      <a:pt x="2" y="38"/>
                    </a:cubicBezTo>
                    <a:cubicBezTo>
                      <a:pt x="0" y="42"/>
                      <a:pt x="2" y="46"/>
                      <a:pt x="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2" name="Freeform 59">
                <a:extLst>
                  <a:ext uri="{FF2B5EF4-FFF2-40B4-BE49-F238E27FC236}">
                    <a16:creationId xmlns:a16="http://schemas.microsoft.com/office/drawing/2014/main" id="{40576D64-7CE4-4BA7-B88E-959F8D7A5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3122"/>
                <a:ext cx="230" cy="72"/>
              </a:xfrm>
              <a:custGeom>
                <a:avLst/>
                <a:gdLst>
                  <a:gd name="T0" fmla="*/ 93 w 134"/>
                  <a:gd name="T1" fmla="*/ 37 h 42"/>
                  <a:gd name="T2" fmla="*/ 112 w 134"/>
                  <a:gd name="T3" fmla="*/ 41 h 42"/>
                  <a:gd name="T4" fmla="*/ 119 w 134"/>
                  <a:gd name="T5" fmla="*/ 40 h 42"/>
                  <a:gd name="T6" fmla="*/ 124 w 134"/>
                  <a:gd name="T7" fmla="*/ 39 h 42"/>
                  <a:gd name="T8" fmla="*/ 130 w 134"/>
                  <a:gd name="T9" fmla="*/ 40 h 42"/>
                  <a:gd name="T10" fmla="*/ 134 w 134"/>
                  <a:gd name="T11" fmla="*/ 36 h 42"/>
                  <a:gd name="T12" fmla="*/ 131 w 134"/>
                  <a:gd name="T13" fmla="*/ 32 h 42"/>
                  <a:gd name="T14" fmla="*/ 115 w 134"/>
                  <a:gd name="T15" fmla="*/ 27 h 42"/>
                  <a:gd name="T16" fmla="*/ 112 w 134"/>
                  <a:gd name="T17" fmla="*/ 26 h 42"/>
                  <a:gd name="T18" fmla="*/ 105 w 134"/>
                  <a:gd name="T19" fmla="*/ 26 h 42"/>
                  <a:gd name="T20" fmla="*/ 101 w 134"/>
                  <a:gd name="T21" fmla="*/ 24 h 42"/>
                  <a:gd name="T22" fmla="*/ 104 w 134"/>
                  <a:gd name="T23" fmla="*/ 21 h 42"/>
                  <a:gd name="T24" fmla="*/ 107 w 134"/>
                  <a:gd name="T25" fmla="*/ 20 h 42"/>
                  <a:gd name="T26" fmla="*/ 111 w 134"/>
                  <a:gd name="T27" fmla="*/ 18 h 42"/>
                  <a:gd name="T28" fmla="*/ 107 w 134"/>
                  <a:gd name="T29" fmla="*/ 16 h 42"/>
                  <a:gd name="T30" fmla="*/ 87 w 134"/>
                  <a:gd name="T31" fmla="*/ 13 h 42"/>
                  <a:gd name="T32" fmla="*/ 78 w 134"/>
                  <a:gd name="T33" fmla="*/ 9 h 42"/>
                  <a:gd name="T34" fmla="*/ 67 w 134"/>
                  <a:gd name="T35" fmla="*/ 12 h 42"/>
                  <a:gd name="T36" fmla="*/ 61 w 134"/>
                  <a:gd name="T37" fmla="*/ 14 h 42"/>
                  <a:gd name="T38" fmla="*/ 53 w 134"/>
                  <a:gd name="T39" fmla="*/ 14 h 42"/>
                  <a:gd name="T40" fmla="*/ 40 w 134"/>
                  <a:gd name="T41" fmla="*/ 8 h 42"/>
                  <a:gd name="T42" fmla="*/ 23 w 134"/>
                  <a:gd name="T43" fmla="*/ 2 h 42"/>
                  <a:gd name="T44" fmla="*/ 6 w 134"/>
                  <a:gd name="T45" fmla="*/ 0 h 42"/>
                  <a:gd name="T46" fmla="*/ 1 w 134"/>
                  <a:gd name="T47" fmla="*/ 12 h 42"/>
                  <a:gd name="T48" fmla="*/ 2 w 134"/>
                  <a:gd name="T49" fmla="*/ 16 h 42"/>
                  <a:gd name="T50" fmla="*/ 12 w 134"/>
                  <a:gd name="T51" fmla="*/ 21 h 42"/>
                  <a:gd name="T52" fmla="*/ 18 w 134"/>
                  <a:gd name="T53" fmla="*/ 24 h 42"/>
                  <a:gd name="T54" fmla="*/ 30 w 134"/>
                  <a:gd name="T55" fmla="*/ 27 h 42"/>
                  <a:gd name="T56" fmla="*/ 40 w 134"/>
                  <a:gd name="T57" fmla="*/ 28 h 42"/>
                  <a:gd name="T58" fmla="*/ 61 w 134"/>
                  <a:gd name="T59" fmla="*/ 32 h 42"/>
                  <a:gd name="T60" fmla="*/ 81 w 134"/>
                  <a:gd name="T61" fmla="*/ 36 h 42"/>
                  <a:gd name="T62" fmla="*/ 93 w 134"/>
                  <a:gd name="T63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42">
                    <a:moveTo>
                      <a:pt x="93" y="37"/>
                    </a:moveTo>
                    <a:cubicBezTo>
                      <a:pt x="99" y="37"/>
                      <a:pt x="106" y="38"/>
                      <a:pt x="112" y="41"/>
                    </a:cubicBezTo>
                    <a:cubicBezTo>
                      <a:pt x="114" y="42"/>
                      <a:pt x="117" y="42"/>
                      <a:pt x="119" y="40"/>
                    </a:cubicBezTo>
                    <a:cubicBezTo>
                      <a:pt x="120" y="38"/>
                      <a:pt x="122" y="39"/>
                      <a:pt x="124" y="39"/>
                    </a:cubicBezTo>
                    <a:cubicBezTo>
                      <a:pt x="126" y="40"/>
                      <a:pt x="128" y="40"/>
                      <a:pt x="130" y="40"/>
                    </a:cubicBezTo>
                    <a:cubicBezTo>
                      <a:pt x="132" y="40"/>
                      <a:pt x="134" y="38"/>
                      <a:pt x="134" y="36"/>
                    </a:cubicBezTo>
                    <a:cubicBezTo>
                      <a:pt x="134" y="34"/>
                      <a:pt x="133" y="32"/>
                      <a:pt x="131" y="32"/>
                    </a:cubicBezTo>
                    <a:cubicBezTo>
                      <a:pt x="125" y="32"/>
                      <a:pt x="120" y="31"/>
                      <a:pt x="115" y="27"/>
                    </a:cubicBezTo>
                    <a:cubicBezTo>
                      <a:pt x="114" y="26"/>
                      <a:pt x="113" y="26"/>
                      <a:pt x="112" y="26"/>
                    </a:cubicBezTo>
                    <a:cubicBezTo>
                      <a:pt x="109" y="26"/>
                      <a:pt x="107" y="26"/>
                      <a:pt x="105" y="26"/>
                    </a:cubicBezTo>
                    <a:cubicBezTo>
                      <a:pt x="103" y="26"/>
                      <a:pt x="102" y="25"/>
                      <a:pt x="101" y="24"/>
                    </a:cubicBezTo>
                    <a:cubicBezTo>
                      <a:pt x="100" y="23"/>
                      <a:pt x="102" y="21"/>
                      <a:pt x="104" y="21"/>
                    </a:cubicBezTo>
                    <a:cubicBezTo>
                      <a:pt x="105" y="21"/>
                      <a:pt x="106" y="21"/>
                      <a:pt x="107" y="20"/>
                    </a:cubicBezTo>
                    <a:cubicBezTo>
                      <a:pt x="109" y="20"/>
                      <a:pt x="111" y="20"/>
                      <a:pt x="111" y="18"/>
                    </a:cubicBezTo>
                    <a:cubicBezTo>
                      <a:pt x="111" y="17"/>
                      <a:pt x="108" y="16"/>
                      <a:pt x="107" y="16"/>
                    </a:cubicBezTo>
                    <a:cubicBezTo>
                      <a:pt x="100" y="15"/>
                      <a:pt x="94" y="15"/>
                      <a:pt x="87" y="13"/>
                    </a:cubicBezTo>
                    <a:cubicBezTo>
                      <a:pt x="84" y="12"/>
                      <a:pt x="81" y="11"/>
                      <a:pt x="78" y="9"/>
                    </a:cubicBezTo>
                    <a:cubicBezTo>
                      <a:pt x="74" y="7"/>
                      <a:pt x="70" y="7"/>
                      <a:pt x="67" y="12"/>
                    </a:cubicBezTo>
                    <a:cubicBezTo>
                      <a:pt x="66" y="14"/>
                      <a:pt x="63" y="14"/>
                      <a:pt x="61" y="14"/>
                    </a:cubicBezTo>
                    <a:cubicBezTo>
                      <a:pt x="58" y="14"/>
                      <a:pt x="56" y="14"/>
                      <a:pt x="53" y="14"/>
                    </a:cubicBezTo>
                    <a:cubicBezTo>
                      <a:pt x="48" y="13"/>
                      <a:pt x="44" y="12"/>
                      <a:pt x="40" y="8"/>
                    </a:cubicBezTo>
                    <a:cubicBezTo>
                      <a:pt x="36" y="3"/>
                      <a:pt x="29" y="2"/>
                      <a:pt x="23" y="2"/>
                    </a:cubicBezTo>
                    <a:cubicBezTo>
                      <a:pt x="17" y="2"/>
                      <a:pt x="12" y="0"/>
                      <a:pt x="6" y="0"/>
                    </a:cubicBezTo>
                    <a:cubicBezTo>
                      <a:pt x="5" y="5"/>
                      <a:pt x="3" y="8"/>
                      <a:pt x="1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6" y="17"/>
                      <a:pt x="10" y="17"/>
                      <a:pt x="12" y="21"/>
                    </a:cubicBezTo>
                    <a:cubicBezTo>
                      <a:pt x="13" y="23"/>
                      <a:pt x="16" y="24"/>
                      <a:pt x="18" y="24"/>
                    </a:cubicBezTo>
                    <a:cubicBezTo>
                      <a:pt x="22" y="24"/>
                      <a:pt x="26" y="25"/>
                      <a:pt x="30" y="27"/>
                    </a:cubicBezTo>
                    <a:cubicBezTo>
                      <a:pt x="33" y="29"/>
                      <a:pt x="36" y="29"/>
                      <a:pt x="40" y="28"/>
                    </a:cubicBezTo>
                    <a:cubicBezTo>
                      <a:pt x="47" y="28"/>
                      <a:pt x="54" y="28"/>
                      <a:pt x="61" y="32"/>
                    </a:cubicBezTo>
                    <a:cubicBezTo>
                      <a:pt x="67" y="35"/>
                      <a:pt x="74" y="36"/>
                      <a:pt x="81" y="36"/>
                    </a:cubicBezTo>
                    <a:cubicBezTo>
                      <a:pt x="85" y="37"/>
                      <a:pt x="89" y="37"/>
                      <a:pt x="93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3" name="Freeform 60">
                <a:extLst>
                  <a:ext uri="{FF2B5EF4-FFF2-40B4-BE49-F238E27FC236}">
                    <a16:creationId xmlns:a16="http://schemas.microsoft.com/office/drawing/2014/main" id="{488901F8-2B49-42DD-8893-BC871CAA7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4" y="2513"/>
                <a:ext cx="112" cy="173"/>
              </a:xfrm>
              <a:custGeom>
                <a:avLst/>
                <a:gdLst>
                  <a:gd name="T0" fmla="*/ 28 w 65"/>
                  <a:gd name="T1" fmla="*/ 4 h 101"/>
                  <a:gd name="T2" fmla="*/ 17 w 65"/>
                  <a:gd name="T3" fmla="*/ 2 h 101"/>
                  <a:gd name="T4" fmla="*/ 7 w 65"/>
                  <a:gd name="T5" fmla="*/ 8 h 101"/>
                  <a:gd name="T6" fmla="*/ 6 w 65"/>
                  <a:gd name="T7" fmla="*/ 14 h 101"/>
                  <a:gd name="T8" fmla="*/ 4 w 65"/>
                  <a:gd name="T9" fmla="*/ 32 h 101"/>
                  <a:gd name="T10" fmla="*/ 1 w 65"/>
                  <a:gd name="T11" fmla="*/ 38 h 101"/>
                  <a:gd name="T12" fmla="*/ 0 w 65"/>
                  <a:gd name="T13" fmla="*/ 41 h 101"/>
                  <a:gd name="T14" fmla="*/ 4 w 65"/>
                  <a:gd name="T15" fmla="*/ 57 h 101"/>
                  <a:gd name="T16" fmla="*/ 12 w 65"/>
                  <a:gd name="T17" fmla="*/ 64 h 101"/>
                  <a:gd name="T18" fmla="*/ 12 w 65"/>
                  <a:gd name="T19" fmla="*/ 64 h 101"/>
                  <a:gd name="T20" fmla="*/ 13 w 65"/>
                  <a:gd name="T21" fmla="*/ 64 h 101"/>
                  <a:gd name="T22" fmla="*/ 12 w 65"/>
                  <a:gd name="T23" fmla="*/ 64 h 101"/>
                  <a:gd name="T24" fmla="*/ 12 w 65"/>
                  <a:gd name="T25" fmla="*/ 64 h 101"/>
                  <a:gd name="T26" fmla="*/ 19 w 65"/>
                  <a:gd name="T27" fmla="*/ 75 h 101"/>
                  <a:gd name="T28" fmla="*/ 22 w 65"/>
                  <a:gd name="T29" fmla="*/ 77 h 101"/>
                  <a:gd name="T30" fmla="*/ 22 w 65"/>
                  <a:gd name="T31" fmla="*/ 77 h 101"/>
                  <a:gd name="T32" fmla="*/ 23 w 65"/>
                  <a:gd name="T33" fmla="*/ 77 h 101"/>
                  <a:gd name="T34" fmla="*/ 22 w 65"/>
                  <a:gd name="T35" fmla="*/ 77 h 101"/>
                  <a:gd name="T36" fmla="*/ 29 w 65"/>
                  <a:gd name="T37" fmla="*/ 74 h 101"/>
                  <a:gd name="T38" fmla="*/ 33 w 65"/>
                  <a:gd name="T39" fmla="*/ 74 h 101"/>
                  <a:gd name="T40" fmla="*/ 36 w 65"/>
                  <a:gd name="T41" fmla="*/ 77 h 101"/>
                  <a:gd name="T42" fmla="*/ 46 w 65"/>
                  <a:gd name="T43" fmla="*/ 77 h 101"/>
                  <a:gd name="T44" fmla="*/ 45 w 65"/>
                  <a:gd name="T45" fmla="*/ 77 h 101"/>
                  <a:gd name="T46" fmla="*/ 46 w 65"/>
                  <a:gd name="T47" fmla="*/ 77 h 101"/>
                  <a:gd name="T48" fmla="*/ 46 w 65"/>
                  <a:gd name="T49" fmla="*/ 77 h 101"/>
                  <a:gd name="T50" fmla="*/ 46 w 65"/>
                  <a:gd name="T51" fmla="*/ 77 h 101"/>
                  <a:gd name="T52" fmla="*/ 49 w 65"/>
                  <a:gd name="T53" fmla="*/ 80 h 101"/>
                  <a:gd name="T54" fmla="*/ 56 w 65"/>
                  <a:gd name="T55" fmla="*/ 88 h 101"/>
                  <a:gd name="T56" fmla="*/ 56 w 65"/>
                  <a:gd name="T57" fmla="*/ 92 h 101"/>
                  <a:gd name="T58" fmla="*/ 57 w 65"/>
                  <a:gd name="T59" fmla="*/ 99 h 101"/>
                  <a:gd name="T60" fmla="*/ 61 w 65"/>
                  <a:gd name="T61" fmla="*/ 101 h 101"/>
                  <a:gd name="T62" fmla="*/ 64 w 65"/>
                  <a:gd name="T63" fmla="*/ 100 h 101"/>
                  <a:gd name="T64" fmla="*/ 65 w 65"/>
                  <a:gd name="T65" fmla="*/ 89 h 101"/>
                  <a:gd name="T66" fmla="*/ 63 w 65"/>
                  <a:gd name="T67" fmla="*/ 85 h 101"/>
                  <a:gd name="T68" fmla="*/ 59 w 65"/>
                  <a:gd name="T69" fmla="*/ 78 h 101"/>
                  <a:gd name="T70" fmla="*/ 51 w 65"/>
                  <a:gd name="T71" fmla="*/ 69 h 101"/>
                  <a:gd name="T72" fmla="*/ 45 w 65"/>
                  <a:gd name="T73" fmla="*/ 65 h 101"/>
                  <a:gd name="T74" fmla="*/ 39 w 65"/>
                  <a:gd name="T75" fmla="*/ 64 h 101"/>
                  <a:gd name="T76" fmla="*/ 36 w 65"/>
                  <a:gd name="T77" fmla="*/ 65 h 101"/>
                  <a:gd name="T78" fmla="*/ 34 w 65"/>
                  <a:gd name="T79" fmla="*/ 66 h 101"/>
                  <a:gd name="T80" fmla="*/ 31 w 65"/>
                  <a:gd name="T81" fmla="*/ 65 h 101"/>
                  <a:gd name="T82" fmla="*/ 31 w 65"/>
                  <a:gd name="T83" fmla="*/ 61 h 101"/>
                  <a:gd name="T84" fmla="*/ 29 w 65"/>
                  <a:gd name="T85" fmla="*/ 55 h 101"/>
                  <a:gd name="T86" fmla="*/ 26 w 65"/>
                  <a:gd name="T87" fmla="*/ 52 h 101"/>
                  <a:gd name="T88" fmla="*/ 29 w 65"/>
                  <a:gd name="T89" fmla="*/ 43 h 101"/>
                  <a:gd name="T90" fmla="*/ 32 w 65"/>
                  <a:gd name="T91" fmla="*/ 39 h 101"/>
                  <a:gd name="T92" fmla="*/ 34 w 65"/>
                  <a:gd name="T93" fmla="*/ 19 h 101"/>
                  <a:gd name="T94" fmla="*/ 32 w 65"/>
                  <a:gd name="T95" fmla="*/ 6 h 101"/>
                  <a:gd name="T96" fmla="*/ 28 w 65"/>
                  <a:gd name="T97" fmla="*/ 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5" h="101">
                    <a:moveTo>
                      <a:pt x="28" y="4"/>
                    </a:moveTo>
                    <a:cubicBezTo>
                      <a:pt x="25" y="4"/>
                      <a:pt x="21" y="4"/>
                      <a:pt x="17" y="2"/>
                    </a:cubicBezTo>
                    <a:cubicBezTo>
                      <a:pt x="12" y="0"/>
                      <a:pt x="9" y="4"/>
                      <a:pt x="7" y="8"/>
                    </a:cubicBezTo>
                    <a:cubicBezTo>
                      <a:pt x="6" y="10"/>
                      <a:pt x="6" y="12"/>
                      <a:pt x="6" y="14"/>
                    </a:cubicBezTo>
                    <a:cubicBezTo>
                      <a:pt x="5" y="20"/>
                      <a:pt x="4" y="26"/>
                      <a:pt x="4" y="32"/>
                    </a:cubicBezTo>
                    <a:cubicBezTo>
                      <a:pt x="4" y="35"/>
                      <a:pt x="3" y="36"/>
                      <a:pt x="1" y="38"/>
                    </a:cubicBezTo>
                    <a:cubicBezTo>
                      <a:pt x="0" y="38"/>
                      <a:pt x="0" y="40"/>
                      <a:pt x="0" y="41"/>
                    </a:cubicBezTo>
                    <a:cubicBezTo>
                      <a:pt x="1" y="46"/>
                      <a:pt x="2" y="52"/>
                      <a:pt x="4" y="57"/>
                    </a:cubicBezTo>
                    <a:cubicBezTo>
                      <a:pt x="6" y="60"/>
                      <a:pt x="8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3"/>
                      <a:pt x="13" y="63"/>
                      <a:pt x="13" y="64"/>
                    </a:cubicBezTo>
                    <a:cubicBezTo>
                      <a:pt x="13" y="64"/>
                      <a:pt x="13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9"/>
                      <a:pt x="13" y="73"/>
                      <a:pt x="19" y="75"/>
                    </a:cubicBezTo>
                    <a:cubicBezTo>
                      <a:pt x="20" y="75"/>
                      <a:pt x="21" y="76"/>
                      <a:pt x="22" y="77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2" y="77"/>
                      <a:pt x="22" y="77"/>
                      <a:pt x="23" y="77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4" y="76"/>
                      <a:pt x="26" y="75"/>
                      <a:pt x="29" y="74"/>
                    </a:cubicBezTo>
                    <a:cubicBezTo>
                      <a:pt x="30" y="73"/>
                      <a:pt x="32" y="73"/>
                      <a:pt x="33" y="74"/>
                    </a:cubicBezTo>
                    <a:cubicBezTo>
                      <a:pt x="34" y="75"/>
                      <a:pt x="35" y="76"/>
                      <a:pt x="36" y="77"/>
                    </a:cubicBezTo>
                    <a:cubicBezTo>
                      <a:pt x="39" y="79"/>
                      <a:pt x="42" y="80"/>
                      <a:pt x="46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7" y="78"/>
                      <a:pt x="49" y="79"/>
                      <a:pt x="49" y="80"/>
                    </a:cubicBezTo>
                    <a:cubicBezTo>
                      <a:pt x="50" y="84"/>
                      <a:pt x="52" y="87"/>
                      <a:pt x="56" y="88"/>
                    </a:cubicBezTo>
                    <a:cubicBezTo>
                      <a:pt x="58" y="89"/>
                      <a:pt x="57" y="90"/>
                      <a:pt x="56" y="92"/>
                    </a:cubicBezTo>
                    <a:cubicBezTo>
                      <a:pt x="51" y="96"/>
                      <a:pt x="51" y="97"/>
                      <a:pt x="57" y="99"/>
                    </a:cubicBezTo>
                    <a:cubicBezTo>
                      <a:pt x="58" y="100"/>
                      <a:pt x="60" y="101"/>
                      <a:pt x="61" y="101"/>
                    </a:cubicBezTo>
                    <a:cubicBezTo>
                      <a:pt x="62" y="101"/>
                      <a:pt x="64" y="100"/>
                      <a:pt x="64" y="100"/>
                    </a:cubicBezTo>
                    <a:cubicBezTo>
                      <a:pt x="63" y="96"/>
                      <a:pt x="65" y="93"/>
                      <a:pt x="65" y="89"/>
                    </a:cubicBezTo>
                    <a:cubicBezTo>
                      <a:pt x="65" y="88"/>
                      <a:pt x="64" y="86"/>
                      <a:pt x="63" y="85"/>
                    </a:cubicBezTo>
                    <a:cubicBezTo>
                      <a:pt x="61" y="83"/>
                      <a:pt x="59" y="81"/>
                      <a:pt x="59" y="78"/>
                    </a:cubicBezTo>
                    <a:cubicBezTo>
                      <a:pt x="58" y="73"/>
                      <a:pt x="55" y="71"/>
                      <a:pt x="51" y="69"/>
                    </a:cubicBezTo>
                    <a:cubicBezTo>
                      <a:pt x="49" y="68"/>
                      <a:pt x="47" y="66"/>
                      <a:pt x="45" y="65"/>
                    </a:cubicBezTo>
                    <a:cubicBezTo>
                      <a:pt x="43" y="64"/>
                      <a:pt x="41" y="64"/>
                      <a:pt x="39" y="64"/>
                    </a:cubicBezTo>
                    <a:cubicBezTo>
                      <a:pt x="38" y="65"/>
                      <a:pt x="37" y="65"/>
                      <a:pt x="36" y="65"/>
                    </a:cubicBezTo>
                    <a:cubicBezTo>
                      <a:pt x="35" y="66"/>
                      <a:pt x="35" y="66"/>
                      <a:pt x="34" y="66"/>
                    </a:cubicBezTo>
                    <a:cubicBezTo>
                      <a:pt x="33" y="66"/>
                      <a:pt x="32" y="65"/>
                      <a:pt x="31" y="65"/>
                    </a:cubicBezTo>
                    <a:cubicBezTo>
                      <a:pt x="30" y="64"/>
                      <a:pt x="30" y="63"/>
                      <a:pt x="31" y="61"/>
                    </a:cubicBezTo>
                    <a:cubicBezTo>
                      <a:pt x="34" y="56"/>
                      <a:pt x="34" y="56"/>
                      <a:pt x="29" y="55"/>
                    </a:cubicBezTo>
                    <a:cubicBezTo>
                      <a:pt x="27" y="55"/>
                      <a:pt x="26" y="54"/>
                      <a:pt x="26" y="52"/>
                    </a:cubicBezTo>
                    <a:cubicBezTo>
                      <a:pt x="26" y="49"/>
                      <a:pt x="26" y="45"/>
                      <a:pt x="29" y="43"/>
                    </a:cubicBezTo>
                    <a:cubicBezTo>
                      <a:pt x="29" y="41"/>
                      <a:pt x="31" y="40"/>
                      <a:pt x="32" y="39"/>
                    </a:cubicBezTo>
                    <a:cubicBezTo>
                      <a:pt x="36" y="33"/>
                      <a:pt x="38" y="26"/>
                      <a:pt x="34" y="19"/>
                    </a:cubicBezTo>
                    <a:cubicBezTo>
                      <a:pt x="32" y="15"/>
                      <a:pt x="31" y="11"/>
                      <a:pt x="32" y="6"/>
                    </a:cubicBezTo>
                    <a:cubicBezTo>
                      <a:pt x="32" y="5"/>
                      <a:pt x="31" y="3"/>
                      <a:pt x="2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4" name="Freeform 61">
                <a:extLst>
                  <a:ext uri="{FF2B5EF4-FFF2-40B4-BE49-F238E27FC236}">
                    <a16:creationId xmlns:a16="http://schemas.microsoft.com/office/drawing/2014/main" id="{09DBD294-E274-44A6-99FE-5AD2F6AA4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0" y="4133"/>
                <a:ext cx="89" cy="112"/>
              </a:xfrm>
              <a:custGeom>
                <a:avLst/>
                <a:gdLst>
                  <a:gd name="T0" fmla="*/ 46 w 52"/>
                  <a:gd name="T1" fmla="*/ 7 h 65"/>
                  <a:gd name="T2" fmla="*/ 30 w 52"/>
                  <a:gd name="T3" fmla="*/ 10 h 65"/>
                  <a:gd name="T4" fmla="*/ 18 w 52"/>
                  <a:gd name="T5" fmla="*/ 7 h 65"/>
                  <a:gd name="T6" fmla="*/ 11 w 52"/>
                  <a:gd name="T7" fmla="*/ 1 h 65"/>
                  <a:gd name="T8" fmla="*/ 6 w 52"/>
                  <a:gd name="T9" fmla="*/ 0 h 65"/>
                  <a:gd name="T10" fmla="*/ 2 w 52"/>
                  <a:gd name="T11" fmla="*/ 5 h 65"/>
                  <a:gd name="T12" fmla="*/ 2 w 52"/>
                  <a:gd name="T13" fmla="*/ 8 h 65"/>
                  <a:gd name="T14" fmla="*/ 0 w 52"/>
                  <a:gd name="T15" fmla="*/ 37 h 65"/>
                  <a:gd name="T16" fmla="*/ 0 w 52"/>
                  <a:gd name="T17" fmla="*/ 42 h 65"/>
                  <a:gd name="T18" fmla="*/ 2 w 52"/>
                  <a:gd name="T19" fmla="*/ 55 h 65"/>
                  <a:gd name="T20" fmla="*/ 12 w 52"/>
                  <a:gd name="T21" fmla="*/ 64 h 65"/>
                  <a:gd name="T22" fmla="*/ 16 w 52"/>
                  <a:gd name="T23" fmla="*/ 64 h 65"/>
                  <a:gd name="T24" fmla="*/ 22 w 52"/>
                  <a:gd name="T25" fmla="*/ 59 h 65"/>
                  <a:gd name="T26" fmla="*/ 31 w 52"/>
                  <a:gd name="T27" fmla="*/ 56 h 65"/>
                  <a:gd name="T28" fmla="*/ 36 w 52"/>
                  <a:gd name="T29" fmla="*/ 53 h 65"/>
                  <a:gd name="T30" fmla="*/ 45 w 52"/>
                  <a:gd name="T31" fmla="*/ 34 h 65"/>
                  <a:gd name="T32" fmla="*/ 46 w 52"/>
                  <a:gd name="T33" fmla="*/ 31 h 65"/>
                  <a:gd name="T34" fmla="*/ 51 w 52"/>
                  <a:gd name="T35" fmla="*/ 15 h 65"/>
                  <a:gd name="T36" fmla="*/ 51 w 52"/>
                  <a:gd name="T37" fmla="*/ 12 h 65"/>
                  <a:gd name="T38" fmla="*/ 46 w 52"/>
                  <a:gd name="T39" fmla="*/ 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65">
                    <a:moveTo>
                      <a:pt x="46" y="7"/>
                    </a:moveTo>
                    <a:cubicBezTo>
                      <a:pt x="41" y="8"/>
                      <a:pt x="36" y="8"/>
                      <a:pt x="30" y="10"/>
                    </a:cubicBezTo>
                    <a:cubicBezTo>
                      <a:pt x="26" y="11"/>
                      <a:pt x="22" y="10"/>
                      <a:pt x="18" y="7"/>
                    </a:cubicBezTo>
                    <a:cubicBezTo>
                      <a:pt x="16" y="5"/>
                      <a:pt x="13" y="3"/>
                      <a:pt x="11" y="1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4" y="0"/>
                      <a:pt x="2" y="3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1" y="18"/>
                      <a:pt x="3" y="28"/>
                      <a:pt x="0" y="37"/>
                    </a:cubicBezTo>
                    <a:cubicBezTo>
                      <a:pt x="0" y="38"/>
                      <a:pt x="0" y="39"/>
                      <a:pt x="0" y="42"/>
                    </a:cubicBezTo>
                    <a:cubicBezTo>
                      <a:pt x="0" y="45"/>
                      <a:pt x="1" y="50"/>
                      <a:pt x="2" y="55"/>
                    </a:cubicBezTo>
                    <a:cubicBezTo>
                      <a:pt x="3" y="61"/>
                      <a:pt x="7" y="63"/>
                      <a:pt x="12" y="64"/>
                    </a:cubicBezTo>
                    <a:cubicBezTo>
                      <a:pt x="13" y="65"/>
                      <a:pt x="15" y="65"/>
                      <a:pt x="16" y="64"/>
                    </a:cubicBezTo>
                    <a:cubicBezTo>
                      <a:pt x="18" y="63"/>
                      <a:pt x="20" y="61"/>
                      <a:pt x="22" y="59"/>
                    </a:cubicBezTo>
                    <a:cubicBezTo>
                      <a:pt x="24" y="56"/>
                      <a:pt x="27" y="55"/>
                      <a:pt x="31" y="56"/>
                    </a:cubicBezTo>
                    <a:cubicBezTo>
                      <a:pt x="33" y="56"/>
                      <a:pt x="35" y="55"/>
                      <a:pt x="36" y="53"/>
                    </a:cubicBezTo>
                    <a:cubicBezTo>
                      <a:pt x="38" y="46"/>
                      <a:pt x="39" y="39"/>
                      <a:pt x="45" y="34"/>
                    </a:cubicBezTo>
                    <a:cubicBezTo>
                      <a:pt x="46" y="33"/>
                      <a:pt x="46" y="32"/>
                      <a:pt x="46" y="31"/>
                    </a:cubicBezTo>
                    <a:cubicBezTo>
                      <a:pt x="48" y="26"/>
                      <a:pt x="49" y="20"/>
                      <a:pt x="51" y="15"/>
                    </a:cubicBezTo>
                    <a:cubicBezTo>
                      <a:pt x="51" y="14"/>
                      <a:pt x="51" y="13"/>
                      <a:pt x="51" y="12"/>
                    </a:cubicBezTo>
                    <a:cubicBezTo>
                      <a:pt x="52" y="9"/>
                      <a:pt x="49" y="6"/>
                      <a:pt x="4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5" name="Freeform 62">
                <a:extLst>
                  <a:ext uri="{FF2B5EF4-FFF2-40B4-BE49-F238E27FC236}">
                    <a16:creationId xmlns:a16="http://schemas.microsoft.com/office/drawing/2014/main" id="{478216F3-5413-48C3-8CF1-197D5F8C2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6" y="2409"/>
                <a:ext cx="244" cy="94"/>
              </a:xfrm>
              <a:custGeom>
                <a:avLst/>
                <a:gdLst>
                  <a:gd name="T0" fmla="*/ 139 w 142"/>
                  <a:gd name="T1" fmla="*/ 49 h 55"/>
                  <a:gd name="T2" fmla="*/ 140 w 142"/>
                  <a:gd name="T3" fmla="*/ 43 h 55"/>
                  <a:gd name="T4" fmla="*/ 135 w 142"/>
                  <a:gd name="T5" fmla="*/ 39 h 55"/>
                  <a:gd name="T6" fmla="*/ 103 w 142"/>
                  <a:gd name="T7" fmla="*/ 24 h 55"/>
                  <a:gd name="T8" fmla="*/ 92 w 142"/>
                  <a:gd name="T9" fmla="*/ 19 h 55"/>
                  <a:gd name="T10" fmla="*/ 80 w 142"/>
                  <a:gd name="T11" fmla="*/ 13 h 55"/>
                  <a:gd name="T12" fmla="*/ 75 w 142"/>
                  <a:gd name="T13" fmla="*/ 10 h 55"/>
                  <a:gd name="T14" fmla="*/ 58 w 142"/>
                  <a:gd name="T15" fmla="*/ 4 h 55"/>
                  <a:gd name="T16" fmla="*/ 45 w 142"/>
                  <a:gd name="T17" fmla="*/ 2 h 55"/>
                  <a:gd name="T18" fmla="*/ 37 w 142"/>
                  <a:gd name="T19" fmla="*/ 0 h 55"/>
                  <a:gd name="T20" fmla="*/ 15 w 142"/>
                  <a:gd name="T21" fmla="*/ 6 h 55"/>
                  <a:gd name="T22" fmla="*/ 0 w 142"/>
                  <a:gd name="T23" fmla="*/ 21 h 55"/>
                  <a:gd name="T24" fmla="*/ 2 w 142"/>
                  <a:gd name="T25" fmla="*/ 22 h 55"/>
                  <a:gd name="T26" fmla="*/ 8 w 142"/>
                  <a:gd name="T27" fmla="*/ 21 h 55"/>
                  <a:gd name="T28" fmla="*/ 32 w 142"/>
                  <a:gd name="T29" fmla="*/ 11 h 55"/>
                  <a:gd name="T30" fmla="*/ 38 w 142"/>
                  <a:gd name="T31" fmla="*/ 12 h 55"/>
                  <a:gd name="T32" fmla="*/ 44 w 142"/>
                  <a:gd name="T33" fmla="*/ 17 h 55"/>
                  <a:gd name="T34" fmla="*/ 55 w 142"/>
                  <a:gd name="T35" fmla="*/ 20 h 55"/>
                  <a:gd name="T36" fmla="*/ 63 w 142"/>
                  <a:gd name="T37" fmla="*/ 22 h 55"/>
                  <a:gd name="T38" fmla="*/ 78 w 142"/>
                  <a:gd name="T39" fmla="*/ 26 h 55"/>
                  <a:gd name="T40" fmla="*/ 85 w 142"/>
                  <a:gd name="T41" fmla="*/ 31 h 55"/>
                  <a:gd name="T42" fmla="*/ 97 w 142"/>
                  <a:gd name="T43" fmla="*/ 40 h 55"/>
                  <a:gd name="T44" fmla="*/ 99 w 142"/>
                  <a:gd name="T45" fmla="*/ 41 h 55"/>
                  <a:gd name="T46" fmla="*/ 100 w 142"/>
                  <a:gd name="T47" fmla="*/ 45 h 55"/>
                  <a:gd name="T48" fmla="*/ 98 w 142"/>
                  <a:gd name="T49" fmla="*/ 48 h 55"/>
                  <a:gd name="T50" fmla="*/ 100 w 142"/>
                  <a:gd name="T51" fmla="*/ 52 h 55"/>
                  <a:gd name="T52" fmla="*/ 115 w 142"/>
                  <a:gd name="T53" fmla="*/ 52 h 55"/>
                  <a:gd name="T54" fmla="*/ 139 w 142"/>
                  <a:gd name="T55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2" h="55">
                    <a:moveTo>
                      <a:pt x="139" y="49"/>
                    </a:moveTo>
                    <a:cubicBezTo>
                      <a:pt x="141" y="48"/>
                      <a:pt x="142" y="45"/>
                      <a:pt x="140" y="43"/>
                    </a:cubicBezTo>
                    <a:cubicBezTo>
                      <a:pt x="139" y="42"/>
                      <a:pt x="137" y="40"/>
                      <a:pt x="135" y="39"/>
                    </a:cubicBezTo>
                    <a:cubicBezTo>
                      <a:pt x="124" y="34"/>
                      <a:pt x="114" y="28"/>
                      <a:pt x="103" y="24"/>
                    </a:cubicBezTo>
                    <a:cubicBezTo>
                      <a:pt x="99" y="23"/>
                      <a:pt x="95" y="21"/>
                      <a:pt x="92" y="19"/>
                    </a:cubicBezTo>
                    <a:cubicBezTo>
                      <a:pt x="88" y="17"/>
                      <a:pt x="85" y="15"/>
                      <a:pt x="80" y="13"/>
                    </a:cubicBezTo>
                    <a:cubicBezTo>
                      <a:pt x="78" y="13"/>
                      <a:pt x="76" y="12"/>
                      <a:pt x="75" y="10"/>
                    </a:cubicBezTo>
                    <a:cubicBezTo>
                      <a:pt x="70" y="6"/>
                      <a:pt x="64" y="4"/>
                      <a:pt x="58" y="4"/>
                    </a:cubicBezTo>
                    <a:cubicBezTo>
                      <a:pt x="53" y="4"/>
                      <a:pt x="49" y="3"/>
                      <a:pt x="45" y="2"/>
                    </a:cubicBezTo>
                    <a:cubicBezTo>
                      <a:pt x="43" y="1"/>
                      <a:pt x="40" y="0"/>
                      <a:pt x="37" y="0"/>
                    </a:cubicBezTo>
                    <a:cubicBezTo>
                      <a:pt x="30" y="2"/>
                      <a:pt x="22" y="3"/>
                      <a:pt x="15" y="6"/>
                    </a:cubicBezTo>
                    <a:cubicBezTo>
                      <a:pt x="8" y="9"/>
                      <a:pt x="5" y="15"/>
                      <a:pt x="0" y="21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6" y="22"/>
                      <a:pt x="8" y="21"/>
                    </a:cubicBezTo>
                    <a:cubicBezTo>
                      <a:pt x="16" y="17"/>
                      <a:pt x="25" y="16"/>
                      <a:pt x="32" y="11"/>
                    </a:cubicBezTo>
                    <a:cubicBezTo>
                      <a:pt x="33" y="10"/>
                      <a:pt x="37" y="11"/>
                      <a:pt x="38" y="12"/>
                    </a:cubicBezTo>
                    <a:cubicBezTo>
                      <a:pt x="39" y="15"/>
                      <a:pt x="41" y="17"/>
                      <a:pt x="44" y="17"/>
                    </a:cubicBezTo>
                    <a:cubicBezTo>
                      <a:pt x="47" y="18"/>
                      <a:pt x="51" y="19"/>
                      <a:pt x="55" y="20"/>
                    </a:cubicBezTo>
                    <a:cubicBezTo>
                      <a:pt x="58" y="20"/>
                      <a:pt x="60" y="21"/>
                      <a:pt x="63" y="22"/>
                    </a:cubicBezTo>
                    <a:cubicBezTo>
                      <a:pt x="68" y="25"/>
                      <a:pt x="73" y="26"/>
                      <a:pt x="78" y="26"/>
                    </a:cubicBezTo>
                    <a:cubicBezTo>
                      <a:pt x="81" y="27"/>
                      <a:pt x="84" y="28"/>
                      <a:pt x="85" y="31"/>
                    </a:cubicBezTo>
                    <a:cubicBezTo>
                      <a:pt x="87" y="37"/>
                      <a:pt x="91" y="39"/>
                      <a:pt x="97" y="40"/>
                    </a:cubicBezTo>
                    <a:cubicBezTo>
                      <a:pt x="98" y="40"/>
                      <a:pt x="98" y="41"/>
                      <a:pt x="99" y="41"/>
                    </a:cubicBezTo>
                    <a:cubicBezTo>
                      <a:pt x="100" y="41"/>
                      <a:pt x="101" y="43"/>
                      <a:pt x="100" y="45"/>
                    </a:cubicBezTo>
                    <a:cubicBezTo>
                      <a:pt x="99" y="46"/>
                      <a:pt x="99" y="47"/>
                      <a:pt x="98" y="48"/>
                    </a:cubicBezTo>
                    <a:cubicBezTo>
                      <a:pt x="97" y="50"/>
                      <a:pt x="98" y="52"/>
                      <a:pt x="100" y="52"/>
                    </a:cubicBezTo>
                    <a:cubicBezTo>
                      <a:pt x="104" y="53"/>
                      <a:pt x="108" y="52"/>
                      <a:pt x="115" y="52"/>
                    </a:cubicBezTo>
                    <a:cubicBezTo>
                      <a:pt x="122" y="55"/>
                      <a:pt x="130" y="51"/>
                      <a:pt x="13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6" name="Freeform 63">
                <a:extLst>
                  <a:ext uri="{FF2B5EF4-FFF2-40B4-BE49-F238E27FC236}">
                    <a16:creationId xmlns:a16="http://schemas.microsoft.com/office/drawing/2014/main" id="{CB9ADC05-2D87-45A0-8C7C-06C2F167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7" y="186"/>
                <a:ext cx="98" cy="115"/>
              </a:xfrm>
              <a:custGeom>
                <a:avLst/>
                <a:gdLst>
                  <a:gd name="T0" fmla="*/ 9 w 57"/>
                  <a:gd name="T1" fmla="*/ 28 h 67"/>
                  <a:gd name="T2" fmla="*/ 9 w 57"/>
                  <a:gd name="T3" fmla="*/ 30 h 67"/>
                  <a:gd name="T4" fmla="*/ 9 w 57"/>
                  <a:gd name="T5" fmla="*/ 37 h 67"/>
                  <a:gd name="T6" fmla="*/ 13 w 57"/>
                  <a:gd name="T7" fmla="*/ 55 h 67"/>
                  <a:gd name="T8" fmla="*/ 19 w 57"/>
                  <a:gd name="T9" fmla="*/ 66 h 67"/>
                  <a:gd name="T10" fmla="*/ 22 w 57"/>
                  <a:gd name="T11" fmla="*/ 67 h 67"/>
                  <a:gd name="T12" fmla="*/ 25 w 57"/>
                  <a:gd name="T13" fmla="*/ 65 h 67"/>
                  <a:gd name="T14" fmla="*/ 43 w 57"/>
                  <a:gd name="T15" fmla="*/ 49 h 67"/>
                  <a:gd name="T16" fmla="*/ 52 w 57"/>
                  <a:gd name="T17" fmla="*/ 42 h 67"/>
                  <a:gd name="T18" fmla="*/ 56 w 57"/>
                  <a:gd name="T19" fmla="*/ 35 h 67"/>
                  <a:gd name="T20" fmla="*/ 56 w 57"/>
                  <a:gd name="T21" fmla="*/ 30 h 67"/>
                  <a:gd name="T22" fmla="*/ 52 w 57"/>
                  <a:gd name="T23" fmla="*/ 23 h 67"/>
                  <a:gd name="T24" fmla="*/ 44 w 57"/>
                  <a:gd name="T25" fmla="*/ 15 h 67"/>
                  <a:gd name="T26" fmla="*/ 29 w 57"/>
                  <a:gd name="T27" fmla="*/ 9 h 67"/>
                  <a:gd name="T28" fmla="*/ 14 w 57"/>
                  <a:gd name="T29" fmla="*/ 2 h 67"/>
                  <a:gd name="T30" fmla="*/ 8 w 57"/>
                  <a:gd name="T31" fmla="*/ 0 h 67"/>
                  <a:gd name="T32" fmla="*/ 5 w 57"/>
                  <a:gd name="T33" fmla="*/ 1 h 67"/>
                  <a:gd name="T34" fmla="*/ 4 w 57"/>
                  <a:gd name="T35" fmla="*/ 17 h 67"/>
                  <a:gd name="T36" fmla="*/ 9 w 57"/>
                  <a:gd name="T37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67">
                    <a:moveTo>
                      <a:pt x="9" y="28"/>
                    </a:moveTo>
                    <a:cubicBezTo>
                      <a:pt x="9" y="29"/>
                      <a:pt x="9" y="31"/>
                      <a:pt x="9" y="30"/>
                    </a:cubicBezTo>
                    <a:cubicBezTo>
                      <a:pt x="9" y="34"/>
                      <a:pt x="8" y="36"/>
                      <a:pt x="9" y="37"/>
                    </a:cubicBezTo>
                    <a:cubicBezTo>
                      <a:pt x="10" y="43"/>
                      <a:pt x="11" y="49"/>
                      <a:pt x="13" y="55"/>
                    </a:cubicBezTo>
                    <a:cubicBezTo>
                      <a:pt x="14" y="59"/>
                      <a:pt x="16" y="63"/>
                      <a:pt x="19" y="66"/>
                    </a:cubicBezTo>
                    <a:cubicBezTo>
                      <a:pt x="20" y="67"/>
                      <a:pt x="21" y="67"/>
                      <a:pt x="22" y="67"/>
                    </a:cubicBezTo>
                    <a:cubicBezTo>
                      <a:pt x="23" y="66"/>
                      <a:pt x="24" y="66"/>
                      <a:pt x="25" y="65"/>
                    </a:cubicBezTo>
                    <a:cubicBezTo>
                      <a:pt x="31" y="56"/>
                      <a:pt x="31" y="56"/>
                      <a:pt x="43" y="49"/>
                    </a:cubicBezTo>
                    <a:cubicBezTo>
                      <a:pt x="46" y="47"/>
                      <a:pt x="49" y="44"/>
                      <a:pt x="52" y="42"/>
                    </a:cubicBezTo>
                    <a:cubicBezTo>
                      <a:pt x="53" y="40"/>
                      <a:pt x="55" y="37"/>
                      <a:pt x="56" y="35"/>
                    </a:cubicBezTo>
                    <a:cubicBezTo>
                      <a:pt x="57" y="33"/>
                      <a:pt x="57" y="31"/>
                      <a:pt x="56" y="30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1" y="19"/>
                      <a:pt x="48" y="16"/>
                      <a:pt x="44" y="15"/>
                    </a:cubicBezTo>
                    <a:cubicBezTo>
                      <a:pt x="39" y="14"/>
                      <a:pt x="34" y="11"/>
                      <a:pt x="29" y="9"/>
                    </a:cubicBezTo>
                    <a:cubicBezTo>
                      <a:pt x="24" y="7"/>
                      <a:pt x="19" y="6"/>
                      <a:pt x="14" y="2"/>
                    </a:cubicBezTo>
                    <a:cubicBezTo>
                      <a:pt x="13" y="1"/>
                      <a:pt x="10" y="1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3" y="6"/>
                      <a:pt x="0" y="11"/>
                      <a:pt x="4" y="17"/>
                    </a:cubicBezTo>
                    <a:cubicBezTo>
                      <a:pt x="6" y="20"/>
                      <a:pt x="7" y="24"/>
                      <a:pt x="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7" name="Freeform 64">
                <a:extLst>
                  <a:ext uri="{FF2B5EF4-FFF2-40B4-BE49-F238E27FC236}">
                    <a16:creationId xmlns:a16="http://schemas.microsoft.com/office/drawing/2014/main" id="{013F1009-192C-4414-BBE6-21D788D5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1" y="2733"/>
                <a:ext cx="112" cy="108"/>
              </a:xfrm>
              <a:custGeom>
                <a:avLst/>
                <a:gdLst>
                  <a:gd name="T0" fmla="*/ 47 w 65"/>
                  <a:gd name="T1" fmla="*/ 0 h 63"/>
                  <a:gd name="T2" fmla="*/ 47 w 65"/>
                  <a:gd name="T3" fmla="*/ 2 h 63"/>
                  <a:gd name="T4" fmla="*/ 44 w 65"/>
                  <a:gd name="T5" fmla="*/ 11 h 63"/>
                  <a:gd name="T6" fmla="*/ 37 w 65"/>
                  <a:gd name="T7" fmla="*/ 18 h 63"/>
                  <a:gd name="T8" fmla="*/ 33 w 65"/>
                  <a:gd name="T9" fmla="*/ 21 h 63"/>
                  <a:gd name="T10" fmla="*/ 30 w 65"/>
                  <a:gd name="T11" fmla="*/ 24 h 63"/>
                  <a:gd name="T12" fmla="*/ 26 w 65"/>
                  <a:gd name="T13" fmla="*/ 23 h 63"/>
                  <a:gd name="T14" fmla="*/ 15 w 65"/>
                  <a:gd name="T15" fmla="*/ 23 h 63"/>
                  <a:gd name="T16" fmla="*/ 5 w 65"/>
                  <a:gd name="T17" fmla="*/ 29 h 63"/>
                  <a:gd name="T18" fmla="*/ 0 w 65"/>
                  <a:gd name="T19" fmla="*/ 39 h 63"/>
                  <a:gd name="T20" fmla="*/ 0 w 65"/>
                  <a:gd name="T21" fmla="*/ 40 h 63"/>
                  <a:gd name="T22" fmla="*/ 1 w 65"/>
                  <a:gd name="T23" fmla="*/ 43 h 63"/>
                  <a:gd name="T24" fmla="*/ 4 w 65"/>
                  <a:gd name="T25" fmla="*/ 43 h 63"/>
                  <a:gd name="T26" fmla="*/ 8 w 65"/>
                  <a:gd name="T27" fmla="*/ 38 h 63"/>
                  <a:gd name="T28" fmla="*/ 23 w 65"/>
                  <a:gd name="T29" fmla="*/ 37 h 63"/>
                  <a:gd name="T30" fmla="*/ 28 w 65"/>
                  <a:gd name="T31" fmla="*/ 41 h 63"/>
                  <a:gd name="T32" fmla="*/ 28 w 65"/>
                  <a:gd name="T33" fmla="*/ 47 h 63"/>
                  <a:gd name="T34" fmla="*/ 39 w 65"/>
                  <a:gd name="T35" fmla="*/ 62 h 63"/>
                  <a:gd name="T36" fmla="*/ 47 w 65"/>
                  <a:gd name="T37" fmla="*/ 63 h 63"/>
                  <a:gd name="T38" fmla="*/ 51 w 65"/>
                  <a:gd name="T39" fmla="*/ 61 h 63"/>
                  <a:gd name="T40" fmla="*/ 53 w 65"/>
                  <a:gd name="T41" fmla="*/ 55 h 63"/>
                  <a:gd name="T42" fmla="*/ 51 w 65"/>
                  <a:gd name="T43" fmla="*/ 46 h 63"/>
                  <a:gd name="T44" fmla="*/ 53 w 65"/>
                  <a:gd name="T45" fmla="*/ 44 h 63"/>
                  <a:gd name="T46" fmla="*/ 56 w 65"/>
                  <a:gd name="T47" fmla="*/ 46 h 63"/>
                  <a:gd name="T48" fmla="*/ 60 w 65"/>
                  <a:gd name="T49" fmla="*/ 47 h 63"/>
                  <a:gd name="T50" fmla="*/ 64 w 65"/>
                  <a:gd name="T51" fmla="*/ 36 h 63"/>
                  <a:gd name="T52" fmla="*/ 60 w 65"/>
                  <a:gd name="T53" fmla="*/ 20 h 63"/>
                  <a:gd name="T54" fmla="*/ 56 w 65"/>
                  <a:gd name="T55" fmla="*/ 11 h 63"/>
                  <a:gd name="T56" fmla="*/ 49 w 65"/>
                  <a:gd name="T57" fmla="*/ 2 h 63"/>
                  <a:gd name="T58" fmla="*/ 47 w 65"/>
                  <a:gd name="T5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" h="63">
                    <a:moveTo>
                      <a:pt x="47" y="0"/>
                    </a:moveTo>
                    <a:cubicBezTo>
                      <a:pt x="47" y="1"/>
                      <a:pt x="47" y="1"/>
                      <a:pt x="47" y="2"/>
                    </a:cubicBezTo>
                    <a:cubicBezTo>
                      <a:pt x="46" y="5"/>
                      <a:pt x="46" y="9"/>
                      <a:pt x="44" y="11"/>
                    </a:cubicBezTo>
                    <a:cubicBezTo>
                      <a:pt x="42" y="14"/>
                      <a:pt x="39" y="15"/>
                      <a:pt x="37" y="18"/>
                    </a:cubicBezTo>
                    <a:cubicBezTo>
                      <a:pt x="35" y="19"/>
                      <a:pt x="35" y="20"/>
                      <a:pt x="33" y="21"/>
                    </a:cubicBezTo>
                    <a:cubicBezTo>
                      <a:pt x="32" y="22"/>
                      <a:pt x="31" y="23"/>
                      <a:pt x="30" y="24"/>
                    </a:cubicBezTo>
                    <a:cubicBezTo>
                      <a:pt x="28" y="26"/>
                      <a:pt x="27" y="25"/>
                      <a:pt x="26" y="23"/>
                    </a:cubicBezTo>
                    <a:cubicBezTo>
                      <a:pt x="22" y="20"/>
                      <a:pt x="20" y="18"/>
                      <a:pt x="15" y="23"/>
                    </a:cubicBezTo>
                    <a:cubicBezTo>
                      <a:pt x="12" y="26"/>
                      <a:pt x="9" y="28"/>
                      <a:pt x="5" y="29"/>
                    </a:cubicBezTo>
                    <a:cubicBezTo>
                      <a:pt x="1" y="31"/>
                      <a:pt x="0" y="35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1" y="44"/>
                      <a:pt x="3" y="43"/>
                      <a:pt x="4" y="43"/>
                    </a:cubicBezTo>
                    <a:cubicBezTo>
                      <a:pt x="5" y="41"/>
                      <a:pt x="7" y="40"/>
                      <a:pt x="8" y="38"/>
                    </a:cubicBezTo>
                    <a:cubicBezTo>
                      <a:pt x="13" y="39"/>
                      <a:pt x="18" y="39"/>
                      <a:pt x="23" y="37"/>
                    </a:cubicBezTo>
                    <a:cubicBezTo>
                      <a:pt x="24" y="37"/>
                      <a:pt x="28" y="39"/>
                      <a:pt x="28" y="41"/>
                    </a:cubicBezTo>
                    <a:cubicBezTo>
                      <a:pt x="28" y="43"/>
                      <a:pt x="28" y="45"/>
                      <a:pt x="28" y="47"/>
                    </a:cubicBezTo>
                    <a:cubicBezTo>
                      <a:pt x="28" y="55"/>
                      <a:pt x="32" y="60"/>
                      <a:pt x="39" y="62"/>
                    </a:cubicBezTo>
                    <a:cubicBezTo>
                      <a:pt x="42" y="63"/>
                      <a:pt x="45" y="63"/>
                      <a:pt x="47" y="63"/>
                    </a:cubicBezTo>
                    <a:cubicBezTo>
                      <a:pt x="49" y="63"/>
                      <a:pt x="50" y="62"/>
                      <a:pt x="51" y="61"/>
                    </a:cubicBezTo>
                    <a:cubicBezTo>
                      <a:pt x="53" y="60"/>
                      <a:pt x="53" y="57"/>
                      <a:pt x="53" y="55"/>
                    </a:cubicBezTo>
                    <a:cubicBezTo>
                      <a:pt x="52" y="52"/>
                      <a:pt x="50" y="49"/>
                      <a:pt x="51" y="46"/>
                    </a:cubicBezTo>
                    <a:cubicBezTo>
                      <a:pt x="51" y="45"/>
                      <a:pt x="53" y="44"/>
                      <a:pt x="53" y="44"/>
                    </a:cubicBezTo>
                    <a:cubicBezTo>
                      <a:pt x="54" y="44"/>
                      <a:pt x="55" y="46"/>
                      <a:pt x="56" y="46"/>
                    </a:cubicBezTo>
                    <a:cubicBezTo>
                      <a:pt x="58" y="49"/>
                      <a:pt x="58" y="49"/>
                      <a:pt x="60" y="47"/>
                    </a:cubicBezTo>
                    <a:cubicBezTo>
                      <a:pt x="64" y="44"/>
                      <a:pt x="65" y="40"/>
                      <a:pt x="64" y="36"/>
                    </a:cubicBezTo>
                    <a:cubicBezTo>
                      <a:pt x="62" y="30"/>
                      <a:pt x="61" y="25"/>
                      <a:pt x="60" y="20"/>
                    </a:cubicBezTo>
                    <a:cubicBezTo>
                      <a:pt x="59" y="16"/>
                      <a:pt x="58" y="13"/>
                      <a:pt x="56" y="11"/>
                    </a:cubicBezTo>
                    <a:cubicBezTo>
                      <a:pt x="53" y="8"/>
                      <a:pt x="50" y="6"/>
                      <a:pt x="49" y="2"/>
                    </a:cubicBezTo>
                    <a:cubicBezTo>
                      <a:pt x="49" y="0"/>
                      <a:pt x="48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8" name="Freeform 65">
                <a:extLst>
                  <a:ext uri="{FF2B5EF4-FFF2-40B4-BE49-F238E27FC236}">
                    <a16:creationId xmlns:a16="http://schemas.microsoft.com/office/drawing/2014/main" id="{B938CE80-CC1A-4F53-B540-3225247CD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2489"/>
                <a:ext cx="141" cy="64"/>
              </a:xfrm>
              <a:custGeom>
                <a:avLst/>
                <a:gdLst>
                  <a:gd name="T0" fmla="*/ 7 w 82"/>
                  <a:gd name="T1" fmla="*/ 30 h 37"/>
                  <a:gd name="T2" fmla="*/ 16 w 82"/>
                  <a:gd name="T3" fmla="*/ 29 h 37"/>
                  <a:gd name="T4" fmla="*/ 28 w 82"/>
                  <a:gd name="T5" fmla="*/ 31 h 37"/>
                  <a:gd name="T6" fmla="*/ 36 w 82"/>
                  <a:gd name="T7" fmla="*/ 36 h 37"/>
                  <a:gd name="T8" fmla="*/ 39 w 82"/>
                  <a:gd name="T9" fmla="*/ 36 h 37"/>
                  <a:gd name="T10" fmla="*/ 41 w 82"/>
                  <a:gd name="T11" fmla="*/ 34 h 37"/>
                  <a:gd name="T12" fmla="*/ 52 w 82"/>
                  <a:gd name="T13" fmla="*/ 29 h 37"/>
                  <a:gd name="T14" fmla="*/ 57 w 82"/>
                  <a:gd name="T15" fmla="*/ 29 h 37"/>
                  <a:gd name="T16" fmla="*/ 76 w 82"/>
                  <a:gd name="T17" fmla="*/ 27 h 37"/>
                  <a:gd name="T18" fmla="*/ 79 w 82"/>
                  <a:gd name="T19" fmla="*/ 27 h 37"/>
                  <a:gd name="T20" fmla="*/ 82 w 82"/>
                  <a:gd name="T21" fmla="*/ 23 h 37"/>
                  <a:gd name="T22" fmla="*/ 81 w 82"/>
                  <a:gd name="T23" fmla="*/ 20 h 37"/>
                  <a:gd name="T24" fmla="*/ 64 w 82"/>
                  <a:gd name="T25" fmla="*/ 8 h 37"/>
                  <a:gd name="T26" fmla="*/ 58 w 82"/>
                  <a:gd name="T27" fmla="*/ 5 h 37"/>
                  <a:gd name="T28" fmla="*/ 35 w 82"/>
                  <a:gd name="T29" fmla="*/ 4 h 37"/>
                  <a:gd name="T30" fmla="*/ 27 w 82"/>
                  <a:gd name="T31" fmla="*/ 3 h 37"/>
                  <a:gd name="T32" fmla="*/ 25 w 82"/>
                  <a:gd name="T33" fmla="*/ 1 h 37"/>
                  <a:gd name="T34" fmla="*/ 18 w 82"/>
                  <a:gd name="T35" fmla="*/ 4 h 37"/>
                  <a:gd name="T36" fmla="*/ 19 w 82"/>
                  <a:gd name="T37" fmla="*/ 8 h 37"/>
                  <a:gd name="T38" fmla="*/ 23 w 82"/>
                  <a:gd name="T39" fmla="*/ 18 h 37"/>
                  <a:gd name="T40" fmla="*/ 20 w 82"/>
                  <a:gd name="T41" fmla="*/ 20 h 37"/>
                  <a:gd name="T42" fmla="*/ 15 w 82"/>
                  <a:gd name="T43" fmla="*/ 21 h 37"/>
                  <a:gd name="T44" fmla="*/ 2 w 82"/>
                  <a:gd name="T45" fmla="*/ 23 h 37"/>
                  <a:gd name="T46" fmla="*/ 1 w 82"/>
                  <a:gd name="T47" fmla="*/ 25 h 37"/>
                  <a:gd name="T48" fmla="*/ 7 w 82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37">
                    <a:moveTo>
                      <a:pt x="7" y="30"/>
                    </a:moveTo>
                    <a:cubicBezTo>
                      <a:pt x="10" y="30"/>
                      <a:pt x="13" y="29"/>
                      <a:pt x="16" y="29"/>
                    </a:cubicBezTo>
                    <a:cubicBezTo>
                      <a:pt x="20" y="30"/>
                      <a:pt x="24" y="30"/>
                      <a:pt x="28" y="31"/>
                    </a:cubicBezTo>
                    <a:cubicBezTo>
                      <a:pt x="31" y="31"/>
                      <a:pt x="33" y="35"/>
                      <a:pt x="36" y="36"/>
                    </a:cubicBezTo>
                    <a:cubicBezTo>
                      <a:pt x="36" y="37"/>
                      <a:pt x="38" y="37"/>
                      <a:pt x="39" y="36"/>
                    </a:cubicBezTo>
                    <a:cubicBezTo>
                      <a:pt x="40" y="36"/>
                      <a:pt x="40" y="35"/>
                      <a:pt x="41" y="34"/>
                    </a:cubicBezTo>
                    <a:cubicBezTo>
                      <a:pt x="44" y="30"/>
                      <a:pt x="47" y="28"/>
                      <a:pt x="52" y="29"/>
                    </a:cubicBezTo>
                    <a:cubicBezTo>
                      <a:pt x="54" y="29"/>
                      <a:pt x="56" y="29"/>
                      <a:pt x="57" y="29"/>
                    </a:cubicBezTo>
                    <a:cubicBezTo>
                      <a:pt x="63" y="25"/>
                      <a:pt x="70" y="26"/>
                      <a:pt x="76" y="27"/>
                    </a:cubicBezTo>
                    <a:cubicBezTo>
                      <a:pt x="77" y="27"/>
                      <a:pt x="78" y="27"/>
                      <a:pt x="79" y="27"/>
                    </a:cubicBezTo>
                    <a:cubicBezTo>
                      <a:pt x="80" y="26"/>
                      <a:pt x="82" y="24"/>
                      <a:pt x="82" y="23"/>
                    </a:cubicBezTo>
                    <a:cubicBezTo>
                      <a:pt x="82" y="22"/>
                      <a:pt x="82" y="21"/>
                      <a:pt x="81" y="20"/>
                    </a:cubicBezTo>
                    <a:cubicBezTo>
                      <a:pt x="75" y="16"/>
                      <a:pt x="69" y="12"/>
                      <a:pt x="64" y="8"/>
                    </a:cubicBezTo>
                    <a:cubicBezTo>
                      <a:pt x="62" y="6"/>
                      <a:pt x="60" y="6"/>
                      <a:pt x="58" y="5"/>
                    </a:cubicBezTo>
                    <a:cubicBezTo>
                      <a:pt x="50" y="3"/>
                      <a:pt x="43" y="2"/>
                      <a:pt x="35" y="4"/>
                    </a:cubicBezTo>
                    <a:cubicBezTo>
                      <a:pt x="33" y="5"/>
                      <a:pt x="30" y="4"/>
                      <a:pt x="27" y="3"/>
                    </a:cubicBezTo>
                    <a:cubicBezTo>
                      <a:pt x="27" y="2"/>
                      <a:pt x="26" y="1"/>
                      <a:pt x="25" y="1"/>
                    </a:cubicBezTo>
                    <a:cubicBezTo>
                      <a:pt x="23" y="0"/>
                      <a:pt x="20" y="1"/>
                      <a:pt x="18" y="4"/>
                    </a:cubicBezTo>
                    <a:cubicBezTo>
                      <a:pt x="17" y="6"/>
                      <a:pt x="17" y="7"/>
                      <a:pt x="19" y="8"/>
                    </a:cubicBezTo>
                    <a:cubicBezTo>
                      <a:pt x="22" y="11"/>
                      <a:pt x="22" y="15"/>
                      <a:pt x="23" y="18"/>
                    </a:cubicBezTo>
                    <a:cubicBezTo>
                      <a:pt x="24" y="20"/>
                      <a:pt x="23" y="21"/>
                      <a:pt x="20" y="20"/>
                    </a:cubicBezTo>
                    <a:cubicBezTo>
                      <a:pt x="17" y="18"/>
                      <a:pt x="16" y="21"/>
                      <a:pt x="15" y="21"/>
                    </a:cubicBezTo>
                    <a:cubicBezTo>
                      <a:pt x="10" y="22"/>
                      <a:pt x="6" y="22"/>
                      <a:pt x="2" y="23"/>
                    </a:cubicBezTo>
                    <a:cubicBezTo>
                      <a:pt x="1" y="23"/>
                      <a:pt x="0" y="25"/>
                      <a:pt x="1" y="25"/>
                    </a:cubicBezTo>
                    <a:cubicBezTo>
                      <a:pt x="2" y="28"/>
                      <a:pt x="4" y="30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9" name="Freeform 66">
                <a:extLst>
                  <a:ext uri="{FF2B5EF4-FFF2-40B4-BE49-F238E27FC236}">
                    <a16:creationId xmlns:a16="http://schemas.microsoft.com/office/drawing/2014/main" id="{C3E27AD0-0440-4663-9ED0-DD6BB54CC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627"/>
                <a:ext cx="74" cy="69"/>
              </a:xfrm>
              <a:custGeom>
                <a:avLst/>
                <a:gdLst>
                  <a:gd name="T0" fmla="*/ 1 w 43"/>
                  <a:gd name="T1" fmla="*/ 16 h 40"/>
                  <a:gd name="T2" fmla="*/ 1 w 43"/>
                  <a:gd name="T3" fmla="*/ 26 h 40"/>
                  <a:gd name="T4" fmla="*/ 12 w 43"/>
                  <a:gd name="T5" fmla="*/ 38 h 40"/>
                  <a:gd name="T6" fmla="*/ 21 w 43"/>
                  <a:gd name="T7" fmla="*/ 37 h 40"/>
                  <a:gd name="T8" fmla="*/ 28 w 43"/>
                  <a:gd name="T9" fmla="*/ 39 h 40"/>
                  <a:gd name="T10" fmla="*/ 39 w 43"/>
                  <a:gd name="T11" fmla="*/ 40 h 40"/>
                  <a:gd name="T12" fmla="*/ 43 w 43"/>
                  <a:gd name="T13" fmla="*/ 37 h 40"/>
                  <a:gd name="T14" fmla="*/ 40 w 43"/>
                  <a:gd name="T15" fmla="*/ 19 h 40"/>
                  <a:gd name="T16" fmla="*/ 28 w 43"/>
                  <a:gd name="T17" fmla="*/ 7 h 40"/>
                  <a:gd name="T18" fmla="*/ 11 w 43"/>
                  <a:gd name="T19" fmla="*/ 1 h 40"/>
                  <a:gd name="T20" fmla="*/ 6 w 43"/>
                  <a:gd name="T21" fmla="*/ 3 h 40"/>
                  <a:gd name="T22" fmla="*/ 2 w 43"/>
                  <a:gd name="T23" fmla="*/ 9 h 40"/>
                  <a:gd name="T24" fmla="*/ 1 w 43"/>
                  <a:gd name="T25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0">
                    <a:moveTo>
                      <a:pt x="1" y="16"/>
                    </a:moveTo>
                    <a:cubicBezTo>
                      <a:pt x="3" y="19"/>
                      <a:pt x="2" y="23"/>
                      <a:pt x="1" y="26"/>
                    </a:cubicBezTo>
                    <a:cubicBezTo>
                      <a:pt x="0" y="33"/>
                      <a:pt x="7" y="38"/>
                      <a:pt x="12" y="38"/>
                    </a:cubicBezTo>
                    <a:cubicBezTo>
                      <a:pt x="15" y="38"/>
                      <a:pt x="18" y="37"/>
                      <a:pt x="21" y="37"/>
                    </a:cubicBezTo>
                    <a:cubicBezTo>
                      <a:pt x="24" y="36"/>
                      <a:pt x="26" y="37"/>
                      <a:pt x="28" y="39"/>
                    </a:cubicBezTo>
                    <a:cubicBezTo>
                      <a:pt x="32" y="39"/>
                      <a:pt x="36" y="40"/>
                      <a:pt x="39" y="40"/>
                    </a:cubicBezTo>
                    <a:cubicBezTo>
                      <a:pt x="41" y="40"/>
                      <a:pt x="43" y="38"/>
                      <a:pt x="43" y="37"/>
                    </a:cubicBezTo>
                    <a:cubicBezTo>
                      <a:pt x="42" y="31"/>
                      <a:pt x="42" y="25"/>
                      <a:pt x="40" y="19"/>
                    </a:cubicBezTo>
                    <a:cubicBezTo>
                      <a:pt x="38" y="13"/>
                      <a:pt x="34" y="8"/>
                      <a:pt x="28" y="7"/>
                    </a:cubicBezTo>
                    <a:cubicBezTo>
                      <a:pt x="22" y="6"/>
                      <a:pt x="16" y="4"/>
                      <a:pt x="11" y="1"/>
                    </a:cubicBezTo>
                    <a:cubicBezTo>
                      <a:pt x="9" y="0"/>
                      <a:pt x="7" y="1"/>
                      <a:pt x="6" y="3"/>
                    </a:cubicBezTo>
                    <a:cubicBezTo>
                      <a:pt x="4" y="5"/>
                      <a:pt x="3" y="7"/>
                      <a:pt x="2" y="9"/>
                    </a:cubicBezTo>
                    <a:cubicBezTo>
                      <a:pt x="2" y="11"/>
                      <a:pt x="1" y="14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0" name="Freeform 67">
                <a:extLst>
                  <a:ext uri="{FF2B5EF4-FFF2-40B4-BE49-F238E27FC236}">
                    <a16:creationId xmlns:a16="http://schemas.microsoft.com/office/drawing/2014/main" id="{DEBFC2D3-04C3-4F05-89C2-98E69A072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642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1" name="Freeform 68">
                <a:extLst>
                  <a:ext uri="{FF2B5EF4-FFF2-40B4-BE49-F238E27FC236}">
                    <a16:creationId xmlns:a16="http://schemas.microsoft.com/office/drawing/2014/main" id="{6AF082BB-145B-429E-BF0E-F0A59279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743"/>
                <a:ext cx="59" cy="96"/>
              </a:xfrm>
              <a:custGeom>
                <a:avLst/>
                <a:gdLst>
                  <a:gd name="T0" fmla="*/ 11 w 34"/>
                  <a:gd name="T1" fmla="*/ 2 h 56"/>
                  <a:gd name="T2" fmla="*/ 6 w 34"/>
                  <a:gd name="T3" fmla="*/ 0 h 56"/>
                  <a:gd name="T4" fmla="*/ 4 w 34"/>
                  <a:gd name="T5" fmla="*/ 1 h 56"/>
                  <a:gd name="T6" fmla="*/ 5 w 34"/>
                  <a:gd name="T7" fmla="*/ 6 h 56"/>
                  <a:gd name="T8" fmla="*/ 1 w 34"/>
                  <a:gd name="T9" fmla="*/ 25 h 56"/>
                  <a:gd name="T10" fmla="*/ 6 w 34"/>
                  <a:gd name="T11" fmla="*/ 50 h 56"/>
                  <a:gd name="T12" fmla="*/ 15 w 34"/>
                  <a:gd name="T13" fmla="*/ 56 h 56"/>
                  <a:gd name="T14" fmla="*/ 30 w 34"/>
                  <a:gd name="T15" fmla="*/ 32 h 56"/>
                  <a:gd name="T16" fmla="*/ 11 w 34"/>
                  <a:gd name="T1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6">
                    <a:moveTo>
                      <a:pt x="11" y="2"/>
                    </a:moveTo>
                    <a:cubicBezTo>
                      <a:pt x="10" y="1"/>
                      <a:pt x="8" y="0"/>
                      <a:pt x="6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4" y="3"/>
                      <a:pt x="6" y="5"/>
                      <a:pt x="5" y="6"/>
                    </a:cubicBezTo>
                    <a:cubicBezTo>
                      <a:pt x="1" y="12"/>
                      <a:pt x="2" y="20"/>
                      <a:pt x="1" y="25"/>
                    </a:cubicBezTo>
                    <a:cubicBezTo>
                      <a:pt x="0" y="35"/>
                      <a:pt x="2" y="43"/>
                      <a:pt x="6" y="50"/>
                    </a:cubicBezTo>
                    <a:cubicBezTo>
                      <a:pt x="7" y="54"/>
                      <a:pt x="11" y="56"/>
                      <a:pt x="15" y="56"/>
                    </a:cubicBezTo>
                    <a:cubicBezTo>
                      <a:pt x="26" y="55"/>
                      <a:pt x="34" y="43"/>
                      <a:pt x="30" y="32"/>
                    </a:cubicBezTo>
                    <a:cubicBezTo>
                      <a:pt x="26" y="20"/>
                      <a:pt x="19" y="10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2" name="Freeform 69">
                <a:extLst>
                  <a:ext uri="{FF2B5EF4-FFF2-40B4-BE49-F238E27FC236}">
                    <a16:creationId xmlns:a16="http://schemas.microsoft.com/office/drawing/2014/main" id="{3019F2C1-B53F-4524-9B53-3712E1A85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3" y="239"/>
                <a:ext cx="61" cy="79"/>
              </a:xfrm>
              <a:custGeom>
                <a:avLst/>
                <a:gdLst>
                  <a:gd name="T0" fmla="*/ 2 w 35"/>
                  <a:gd name="T1" fmla="*/ 40 h 46"/>
                  <a:gd name="T2" fmla="*/ 6 w 35"/>
                  <a:gd name="T3" fmla="*/ 44 h 46"/>
                  <a:gd name="T4" fmla="*/ 24 w 35"/>
                  <a:gd name="T5" fmla="*/ 45 h 46"/>
                  <a:gd name="T6" fmla="*/ 28 w 35"/>
                  <a:gd name="T7" fmla="*/ 42 h 46"/>
                  <a:gd name="T8" fmla="*/ 32 w 35"/>
                  <a:gd name="T9" fmla="*/ 34 h 46"/>
                  <a:gd name="T10" fmla="*/ 32 w 35"/>
                  <a:gd name="T11" fmla="*/ 34 h 46"/>
                  <a:gd name="T12" fmla="*/ 32 w 35"/>
                  <a:gd name="T13" fmla="*/ 33 h 46"/>
                  <a:gd name="T14" fmla="*/ 31 w 35"/>
                  <a:gd name="T15" fmla="*/ 34 h 46"/>
                  <a:gd name="T16" fmla="*/ 32 w 35"/>
                  <a:gd name="T17" fmla="*/ 22 h 46"/>
                  <a:gd name="T18" fmla="*/ 24 w 35"/>
                  <a:gd name="T19" fmla="*/ 7 h 46"/>
                  <a:gd name="T20" fmla="*/ 21 w 35"/>
                  <a:gd name="T21" fmla="*/ 3 h 46"/>
                  <a:gd name="T22" fmla="*/ 14 w 35"/>
                  <a:gd name="T23" fmla="*/ 2 h 46"/>
                  <a:gd name="T24" fmla="*/ 4 w 35"/>
                  <a:gd name="T25" fmla="*/ 23 h 46"/>
                  <a:gd name="T26" fmla="*/ 1 w 35"/>
                  <a:gd name="T27" fmla="*/ 32 h 46"/>
                  <a:gd name="T28" fmla="*/ 2 w 35"/>
                  <a:gd name="T29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46">
                    <a:moveTo>
                      <a:pt x="2" y="40"/>
                    </a:moveTo>
                    <a:cubicBezTo>
                      <a:pt x="2" y="43"/>
                      <a:pt x="4" y="44"/>
                      <a:pt x="6" y="44"/>
                    </a:cubicBezTo>
                    <a:cubicBezTo>
                      <a:pt x="12" y="46"/>
                      <a:pt x="18" y="46"/>
                      <a:pt x="24" y="45"/>
                    </a:cubicBezTo>
                    <a:cubicBezTo>
                      <a:pt x="25" y="45"/>
                      <a:pt x="27" y="43"/>
                      <a:pt x="28" y="42"/>
                    </a:cubicBezTo>
                    <a:cubicBezTo>
                      <a:pt x="30" y="40"/>
                      <a:pt x="29" y="36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4" y="30"/>
                      <a:pt x="35" y="26"/>
                      <a:pt x="32" y="22"/>
                    </a:cubicBezTo>
                    <a:cubicBezTo>
                      <a:pt x="28" y="17"/>
                      <a:pt x="26" y="12"/>
                      <a:pt x="24" y="7"/>
                    </a:cubicBezTo>
                    <a:cubicBezTo>
                      <a:pt x="23" y="6"/>
                      <a:pt x="22" y="4"/>
                      <a:pt x="21" y="3"/>
                    </a:cubicBezTo>
                    <a:cubicBezTo>
                      <a:pt x="20" y="1"/>
                      <a:pt x="16" y="0"/>
                      <a:pt x="14" y="2"/>
                    </a:cubicBezTo>
                    <a:cubicBezTo>
                      <a:pt x="8" y="8"/>
                      <a:pt x="3" y="14"/>
                      <a:pt x="4" y="23"/>
                    </a:cubicBezTo>
                    <a:cubicBezTo>
                      <a:pt x="4" y="27"/>
                      <a:pt x="2" y="29"/>
                      <a:pt x="1" y="32"/>
                    </a:cubicBezTo>
                    <a:cubicBezTo>
                      <a:pt x="0" y="35"/>
                      <a:pt x="1" y="38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3" name="Freeform 70">
                <a:extLst>
                  <a:ext uri="{FF2B5EF4-FFF2-40B4-BE49-F238E27FC236}">
                    <a16:creationId xmlns:a16="http://schemas.microsoft.com/office/drawing/2014/main" id="{95EAF543-13A2-449B-9A81-9AB208665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269"/>
                <a:ext cx="63" cy="77"/>
              </a:xfrm>
              <a:custGeom>
                <a:avLst/>
                <a:gdLst>
                  <a:gd name="T0" fmla="*/ 6 w 37"/>
                  <a:gd name="T1" fmla="*/ 20 h 45"/>
                  <a:gd name="T2" fmla="*/ 0 w 37"/>
                  <a:gd name="T3" fmla="*/ 27 h 45"/>
                  <a:gd name="T4" fmla="*/ 4 w 37"/>
                  <a:gd name="T5" fmla="*/ 31 h 45"/>
                  <a:gd name="T6" fmla="*/ 3 w 37"/>
                  <a:gd name="T7" fmla="*/ 36 h 45"/>
                  <a:gd name="T8" fmla="*/ 10 w 37"/>
                  <a:gd name="T9" fmla="*/ 44 h 45"/>
                  <a:gd name="T10" fmla="*/ 15 w 37"/>
                  <a:gd name="T11" fmla="*/ 45 h 45"/>
                  <a:gd name="T12" fmla="*/ 20 w 37"/>
                  <a:gd name="T13" fmla="*/ 42 h 45"/>
                  <a:gd name="T14" fmla="*/ 24 w 37"/>
                  <a:gd name="T15" fmla="*/ 35 h 45"/>
                  <a:gd name="T16" fmla="*/ 26 w 37"/>
                  <a:gd name="T17" fmla="*/ 29 h 45"/>
                  <a:gd name="T18" fmla="*/ 35 w 37"/>
                  <a:gd name="T19" fmla="*/ 17 h 45"/>
                  <a:gd name="T20" fmla="*/ 35 w 37"/>
                  <a:gd name="T21" fmla="*/ 10 h 45"/>
                  <a:gd name="T22" fmla="*/ 28 w 37"/>
                  <a:gd name="T23" fmla="*/ 1 h 45"/>
                  <a:gd name="T24" fmla="*/ 25 w 37"/>
                  <a:gd name="T25" fmla="*/ 0 h 45"/>
                  <a:gd name="T26" fmla="*/ 19 w 37"/>
                  <a:gd name="T27" fmla="*/ 8 h 45"/>
                  <a:gd name="T28" fmla="*/ 13 w 37"/>
                  <a:gd name="T29" fmla="*/ 17 h 45"/>
                  <a:gd name="T30" fmla="*/ 13 w 37"/>
                  <a:gd name="T31" fmla="*/ 17 h 45"/>
                  <a:gd name="T32" fmla="*/ 13 w 37"/>
                  <a:gd name="T33" fmla="*/ 17 h 45"/>
                  <a:gd name="T34" fmla="*/ 13 w 37"/>
                  <a:gd name="T35" fmla="*/ 17 h 45"/>
                  <a:gd name="T36" fmla="*/ 6 w 37"/>
                  <a:gd name="T37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45">
                    <a:moveTo>
                      <a:pt x="6" y="20"/>
                    </a:moveTo>
                    <a:cubicBezTo>
                      <a:pt x="1" y="20"/>
                      <a:pt x="0" y="23"/>
                      <a:pt x="0" y="27"/>
                    </a:cubicBezTo>
                    <a:cubicBezTo>
                      <a:pt x="4" y="28"/>
                      <a:pt x="4" y="28"/>
                      <a:pt x="4" y="31"/>
                    </a:cubicBezTo>
                    <a:cubicBezTo>
                      <a:pt x="4" y="33"/>
                      <a:pt x="3" y="34"/>
                      <a:pt x="3" y="36"/>
                    </a:cubicBezTo>
                    <a:cubicBezTo>
                      <a:pt x="3" y="40"/>
                      <a:pt x="6" y="43"/>
                      <a:pt x="10" y="44"/>
                    </a:cubicBezTo>
                    <a:cubicBezTo>
                      <a:pt x="12" y="44"/>
                      <a:pt x="13" y="45"/>
                      <a:pt x="15" y="45"/>
                    </a:cubicBezTo>
                    <a:cubicBezTo>
                      <a:pt x="17" y="45"/>
                      <a:pt x="19" y="44"/>
                      <a:pt x="20" y="42"/>
                    </a:cubicBezTo>
                    <a:cubicBezTo>
                      <a:pt x="22" y="40"/>
                      <a:pt x="24" y="38"/>
                      <a:pt x="24" y="35"/>
                    </a:cubicBezTo>
                    <a:cubicBezTo>
                      <a:pt x="24" y="33"/>
                      <a:pt x="24" y="30"/>
                      <a:pt x="26" y="29"/>
                    </a:cubicBezTo>
                    <a:cubicBezTo>
                      <a:pt x="30" y="26"/>
                      <a:pt x="31" y="20"/>
                      <a:pt x="35" y="17"/>
                    </a:cubicBezTo>
                    <a:cubicBezTo>
                      <a:pt x="37" y="15"/>
                      <a:pt x="37" y="12"/>
                      <a:pt x="35" y="10"/>
                    </a:cubicBezTo>
                    <a:cubicBezTo>
                      <a:pt x="33" y="7"/>
                      <a:pt x="31" y="4"/>
                      <a:pt x="28" y="1"/>
                    </a:cubicBezTo>
                    <a:cubicBezTo>
                      <a:pt x="28" y="0"/>
                      <a:pt x="26" y="0"/>
                      <a:pt x="25" y="0"/>
                    </a:cubicBezTo>
                    <a:cubicBezTo>
                      <a:pt x="20" y="1"/>
                      <a:pt x="19" y="2"/>
                      <a:pt x="19" y="8"/>
                    </a:cubicBezTo>
                    <a:cubicBezTo>
                      <a:pt x="19" y="12"/>
                      <a:pt x="17" y="15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9"/>
                      <a:pt x="9" y="19"/>
                      <a:pt x="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4" name="Freeform 71">
                <a:extLst>
                  <a:ext uri="{FF2B5EF4-FFF2-40B4-BE49-F238E27FC236}">
                    <a16:creationId xmlns:a16="http://schemas.microsoft.com/office/drawing/2014/main" id="{89656CE7-6284-49D6-9633-EC1D61B4C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331"/>
                <a:ext cx="41" cy="96"/>
              </a:xfrm>
              <a:custGeom>
                <a:avLst/>
                <a:gdLst>
                  <a:gd name="T0" fmla="*/ 18 w 24"/>
                  <a:gd name="T1" fmla="*/ 1 h 56"/>
                  <a:gd name="T2" fmla="*/ 15 w 24"/>
                  <a:gd name="T3" fmla="*/ 1 h 56"/>
                  <a:gd name="T4" fmla="*/ 8 w 24"/>
                  <a:gd name="T5" fmla="*/ 8 h 56"/>
                  <a:gd name="T6" fmla="*/ 3 w 24"/>
                  <a:gd name="T7" fmla="*/ 18 h 56"/>
                  <a:gd name="T8" fmla="*/ 0 w 24"/>
                  <a:gd name="T9" fmla="*/ 31 h 56"/>
                  <a:gd name="T10" fmla="*/ 8 w 24"/>
                  <a:gd name="T11" fmla="*/ 50 h 56"/>
                  <a:gd name="T12" fmla="*/ 12 w 24"/>
                  <a:gd name="T13" fmla="*/ 55 h 56"/>
                  <a:gd name="T14" fmla="*/ 15 w 24"/>
                  <a:gd name="T15" fmla="*/ 54 h 56"/>
                  <a:gd name="T16" fmla="*/ 17 w 24"/>
                  <a:gd name="T17" fmla="*/ 46 h 56"/>
                  <a:gd name="T18" fmla="*/ 22 w 24"/>
                  <a:gd name="T19" fmla="*/ 26 h 56"/>
                  <a:gd name="T20" fmla="*/ 24 w 24"/>
                  <a:gd name="T21" fmla="*/ 9 h 56"/>
                  <a:gd name="T22" fmla="*/ 18 w 24"/>
                  <a:gd name="T23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56">
                    <a:moveTo>
                      <a:pt x="18" y="1"/>
                    </a:moveTo>
                    <a:cubicBezTo>
                      <a:pt x="17" y="0"/>
                      <a:pt x="15" y="0"/>
                      <a:pt x="15" y="1"/>
                    </a:cubicBezTo>
                    <a:cubicBezTo>
                      <a:pt x="12" y="3"/>
                      <a:pt x="10" y="5"/>
                      <a:pt x="8" y="8"/>
                    </a:cubicBezTo>
                    <a:cubicBezTo>
                      <a:pt x="6" y="11"/>
                      <a:pt x="4" y="15"/>
                      <a:pt x="3" y="18"/>
                    </a:cubicBezTo>
                    <a:cubicBezTo>
                      <a:pt x="1" y="22"/>
                      <a:pt x="0" y="27"/>
                      <a:pt x="0" y="31"/>
                    </a:cubicBezTo>
                    <a:cubicBezTo>
                      <a:pt x="0" y="39"/>
                      <a:pt x="1" y="45"/>
                      <a:pt x="8" y="50"/>
                    </a:cubicBezTo>
                    <a:cubicBezTo>
                      <a:pt x="10" y="52"/>
                      <a:pt x="11" y="54"/>
                      <a:pt x="12" y="55"/>
                    </a:cubicBezTo>
                    <a:cubicBezTo>
                      <a:pt x="13" y="56"/>
                      <a:pt x="14" y="56"/>
                      <a:pt x="15" y="54"/>
                    </a:cubicBezTo>
                    <a:cubicBezTo>
                      <a:pt x="16" y="52"/>
                      <a:pt x="16" y="48"/>
                      <a:pt x="17" y="46"/>
                    </a:cubicBezTo>
                    <a:cubicBezTo>
                      <a:pt x="21" y="40"/>
                      <a:pt x="21" y="33"/>
                      <a:pt x="22" y="26"/>
                    </a:cubicBezTo>
                    <a:cubicBezTo>
                      <a:pt x="22" y="20"/>
                      <a:pt x="23" y="15"/>
                      <a:pt x="24" y="9"/>
                    </a:cubicBezTo>
                    <a:cubicBezTo>
                      <a:pt x="24" y="6"/>
                      <a:pt x="22" y="2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5" name="Freeform 72">
                <a:extLst>
                  <a:ext uri="{FF2B5EF4-FFF2-40B4-BE49-F238E27FC236}">
                    <a16:creationId xmlns:a16="http://schemas.microsoft.com/office/drawing/2014/main" id="{0BBEAF70-7AC3-4A3D-8971-F94D971B3F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0" y="195"/>
                <a:ext cx="64" cy="89"/>
              </a:xfrm>
              <a:custGeom>
                <a:avLst/>
                <a:gdLst>
                  <a:gd name="T0" fmla="*/ 7 w 37"/>
                  <a:gd name="T1" fmla="*/ 38 h 52"/>
                  <a:gd name="T2" fmla="*/ 10 w 37"/>
                  <a:gd name="T3" fmla="*/ 40 h 52"/>
                  <a:gd name="T4" fmla="*/ 10 w 37"/>
                  <a:gd name="T5" fmla="*/ 39 h 52"/>
                  <a:gd name="T6" fmla="*/ 10 w 37"/>
                  <a:gd name="T7" fmla="*/ 40 h 52"/>
                  <a:gd name="T8" fmla="*/ 10 w 37"/>
                  <a:gd name="T9" fmla="*/ 40 h 52"/>
                  <a:gd name="T10" fmla="*/ 10 w 37"/>
                  <a:gd name="T11" fmla="*/ 40 h 52"/>
                  <a:gd name="T12" fmla="*/ 4 w 37"/>
                  <a:gd name="T13" fmla="*/ 42 h 52"/>
                  <a:gd name="T14" fmla="*/ 2 w 37"/>
                  <a:gd name="T15" fmla="*/ 44 h 52"/>
                  <a:gd name="T16" fmla="*/ 4 w 37"/>
                  <a:gd name="T17" fmla="*/ 47 h 52"/>
                  <a:gd name="T18" fmla="*/ 18 w 37"/>
                  <a:gd name="T19" fmla="*/ 51 h 52"/>
                  <a:gd name="T20" fmla="*/ 22 w 37"/>
                  <a:gd name="T21" fmla="*/ 51 h 52"/>
                  <a:gd name="T22" fmla="*/ 25 w 37"/>
                  <a:gd name="T23" fmla="*/ 49 h 52"/>
                  <a:gd name="T24" fmla="*/ 35 w 37"/>
                  <a:gd name="T25" fmla="*/ 38 h 52"/>
                  <a:gd name="T26" fmla="*/ 34 w 37"/>
                  <a:gd name="T27" fmla="*/ 31 h 52"/>
                  <a:gd name="T28" fmla="*/ 33 w 37"/>
                  <a:gd name="T29" fmla="*/ 30 h 52"/>
                  <a:gd name="T30" fmla="*/ 34 w 37"/>
                  <a:gd name="T31" fmla="*/ 30 h 52"/>
                  <a:gd name="T32" fmla="*/ 33 w 37"/>
                  <a:gd name="T33" fmla="*/ 30 h 52"/>
                  <a:gd name="T34" fmla="*/ 33 w 37"/>
                  <a:gd name="T35" fmla="*/ 30 h 52"/>
                  <a:gd name="T36" fmla="*/ 30 w 37"/>
                  <a:gd name="T37" fmla="*/ 30 h 52"/>
                  <a:gd name="T38" fmla="*/ 30 w 37"/>
                  <a:gd name="T39" fmla="*/ 30 h 52"/>
                  <a:gd name="T40" fmla="*/ 30 w 37"/>
                  <a:gd name="T41" fmla="*/ 30 h 52"/>
                  <a:gd name="T42" fmla="*/ 30 w 37"/>
                  <a:gd name="T43" fmla="*/ 30 h 52"/>
                  <a:gd name="T44" fmla="*/ 24 w 37"/>
                  <a:gd name="T45" fmla="*/ 28 h 52"/>
                  <a:gd name="T46" fmla="*/ 22 w 37"/>
                  <a:gd name="T47" fmla="*/ 25 h 52"/>
                  <a:gd name="T48" fmla="*/ 21 w 37"/>
                  <a:gd name="T49" fmla="*/ 6 h 52"/>
                  <a:gd name="T50" fmla="*/ 20 w 37"/>
                  <a:gd name="T51" fmla="*/ 3 h 52"/>
                  <a:gd name="T52" fmla="*/ 10 w 37"/>
                  <a:gd name="T53" fmla="*/ 7 h 52"/>
                  <a:gd name="T54" fmla="*/ 6 w 37"/>
                  <a:gd name="T55" fmla="*/ 23 h 52"/>
                  <a:gd name="T56" fmla="*/ 8 w 37"/>
                  <a:gd name="T57" fmla="*/ 27 h 52"/>
                  <a:gd name="T58" fmla="*/ 9 w 37"/>
                  <a:gd name="T59" fmla="*/ 28 h 52"/>
                  <a:gd name="T60" fmla="*/ 7 w 37"/>
                  <a:gd name="T61" fmla="*/ 30 h 52"/>
                  <a:gd name="T62" fmla="*/ 1 w 37"/>
                  <a:gd name="T63" fmla="*/ 33 h 52"/>
                  <a:gd name="T64" fmla="*/ 7 w 37"/>
                  <a:gd name="T65" fmla="*/ 38 h 52"/>
                  <a:gd name="T66" fmla="*/ 20 w 37"/>
                  <a:gd name="T67" fmla="*/ 34 h 52"/>
                  <a:gd name="T68" fmla="*/ 20 w 37"/>
                  <a:gd name="T69" fmla="*/ 34 h 52"/>
                  <a:gd name="T70" fmla="*/ 19 w 37"/>
                  <a:gd name="T71" fmla="*/ 34 h 52"/>
                  <a:gd name="T72" fmla="*/ 19 w 37"/>
                  <a:gd name="T73" fmla="*/ 33 h 52"/>
                  <a:gd name="T74" fmla="*/ 20 w 37"/>
                  <a:gd name="T75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" h="52">
                    <a:moveTo>
                      <a:pt x="7" y="38"/>
                    </a:moveTo>
                    <a:cubicBezTo>
                      <a:pt x="8" y="38"/>
                      <a:pt x="9" y="39"/>
                      <a:pt x="10" y="40"/>
                    </a:cubicBezTo>
                    <a:cubicBezTo>
                      <a:pt x="10" y="40"/>
                      <a:pt x="10" y="40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8" y="40"/>
                      <a:pt x="6" y="41"/>
                      <a:pt x="4" y="42"/>
                    </a:cubicBezTo>
                    <a:cubicBezTo>
                      <a:pt x="3" y="42"/>
                      <a:pt x="2" y="43"/>
                      <a:pt x="2" y="44"/>
                    </a:cubicBezTo>
                    <a:cubicBezTo>
                      <a:pt x="2" y="45"/>
                      <a:pt x="3" y="46"/>
                      <a:pt x="4" y="47"/>
                    </a:cubicBezTo>
                    <a:cubicBezTo>
                      <a:pt x="8" y="49"/>
                      <a:pt x="13" y="48"/>
                      <a:pt x="18" y="51"/>
                    </a:cubicBezTo>
                    <a:cubicBezTo>
                      <a:pt x="19" y="52"/>
                      <a:pt x="21" y="51"/>
                      <a:pt x="22" y="51"/>
                    </a:cubicBezTo>
                    <a:cubicBezTo>
                      <a:pt x="23" y="50"/>
                      <a:pt x="25" y="50"/>
                      <a:pt x="25" y="49"/>
                    </a:cubicBezTo>
                    <a:cubicBezTo>
                      <a:pt x="27" y="44"/>
                      <a:pt x="31" y="41"/>
                      <a:pt x="35" y="38"/>
                    </a:cubicBezTo>
                    <a:cubicBezTo>
                      <a:pt x="37" y="37"/>
                      <a:pt x="37" y="35"/>
                      <a:pt x="34" y="31"/>
                    </a:cubicBezTo>
                    <a:cubicBezTo>
                      <a:pt x="34" y="31"/>
                      <a:pt x="34" y="31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8" y="29"/>
                      <a:pt x="26" y="29"/>
                      <a:pt x="24" y="28"/>
                    </a:cubicBezTo>
                    <a:cubicBezTo>
                      <a:pt x="23" y="27"/>
                      <a:pt x="22" y="26"/>
                      <a:pt x="22" y="25"/>
                    </a:cubicBezTo>
                    <a:cubicBezTo>
                      <a:pt x="24" y="18"/>
                      <a:pt x="19" y="12"/>
                      <a:pt x="21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5" y="0"/>
                      <a:pt x="10" y="2"/>
                      <a:pt x="10" y="7"/>
                    </a:cubicBezTo>
                    <a:cubicBezTo>
                      <a:pt x="10" y="13"/>
                      <a:pt x="10" y="18"/>
                      <a:pt x="6" y="23"/>
                    </a:cubicBezTo>
                    <a:cubicBezTo>
                      <a:pt x="5" y="25"/>
                      <a:pt x="6" y="26"/>
                      <a:pt x="8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10" y="29"/>
                      <a:pt x="9" y="29"/>
                      <a:pt x="7" y="30"/>
                    </a:cubicBezTo>
                    <a:cubicBezTo>
                      <a:pt x="5" y="30"/>
                      <a:pt x="1" y="29"/>
                      <a:pt x="1" y="33"/>
                    </a:cubicBezTo>
                    <a:cubicBezTo>
                      <a:pt x="0" y="37"/>
                      <a:pt x="5" y="37"/>
                      <a:pt x="7" y="38"/>
                    </a:cubicBezTo>
                    <a:close/>
                    <a:moveTo>
                      <a:pt x="20" y="34"/>
                    </a:moveTo>
                    <a:cubicBezTo>
                      <a:pt x="20" y="34"/>
                      <a:pt x="20" y="34"/>
                      <a:pt x="20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6" name="Freeform 73">
                <a:extLst>
                  <a:ext uri="{FF2B5EF4-FFF2-40B4-BE49-F238E27FC236}">
                    <a16:creationId xmlns:a16="http://schemas.microsoft.com/office/drawing/2014/main" id="{FB3B3515-1A90-462A-87D7-5C903F70B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" y="461"/>
                <a:ext cx="55" cy="63"/>
              </a:xfrm>
              <a:custGeom>
                <a:avLst/>
                <a:gdLst>
                  <a:gd name="T0" fmla="*/ 3 w 32"/>
                  <a:gd name="T1" fmla="*/ 14 h 37"/>
                  <a:gd name="T2" fmla="*/ 3 w 32"/>
                  <a:gd name="T3" fmla="*/ 24 h 37"/>
                  <a:gd name="T4" fmla="*/ 15 w 32"/>
                  <a:gd name="T5" fmla="*/ 34 h 37"/>
                  <a:gd name="T6" fmla="*/ 18 w 32"/>
                  <a:gd name="T7" fmla="*/ 36 h 37"/>
                  <a:gd name="T8" fmla="*/ 26 w 32"/>
                  <a:gd name="T9" fmla="*/ 33 h 37"/>
                  <a:gd name="T10" fmla="*/ 31 w 32"/>
                  <a:gd name="T11" fmla="*/ 20 h 37"/>
                  <a:gd name="T12" fmla="*/ 32 w 32"/>
                  <a:gd name="T13" fmla="*/ 14 h 37"/>
                  <a:gd name="T14" fmla="*/ 27 w 32"/>
                  <a:gd name="T15" fmla="*/ 2 h 37"/>
                  <a:gd name="T16" fmla="*/ 19 w 32"/>
                  <a:gd name="T17" fmla="*/ 0 h 37"/>
                  <a:gd name="T18" fmla="*/ 14 w 32"/>
                  <a:gd name="T19" fmla="*/ 1 h 37"/>
                  <a:gd name="T20" fmla="*/ 3 w 32"/>
                  <a:gd name="T21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37">
                    <a:moveTo>
                      <a:pt x="3" y="14"/>
                    </a:moveTo>
                    <a:cubicBezTo>
                      <a:pt x="0" y="16"/>
                      <a:pt x="0" y="21"/>
                      <a:pt x="3" y="24"/>
                    </a:cubicBezTo>
                    <a:cubicBezTo>
                      <a:pt x="7" y="27"/>
                      <a:pt x="11" y="31"/>
                      <a:pt x="15" y="34"/>
                    </a:cubicBezTo>
                    <a:cubicBezTo>
                      <a:pt x="16" y="35"/>
                      <a:pt x="17" y="35"/>
                      <a:pt x="18" y="36"/>
                    </a:cubicBezTo>
                    <a:cubicBezTo>
                      <a:pt x="21" y="37"/>
                      <a:pt x="25" y="36"/>
                      <a:pt x="26" y="33"/>
                    </a:cubicBezTo>
                    <a:cubicBezTo>
                      <a:pt x="28" y="29"/>
                      <a:pt x="29" y="24"/>
                      <a:pt x="31" y="20"/>
                    </a:cubicBezTo>
                    <a:cubicBezTo>
                      <a:pt x="31" y="18"/>
                      <a:pt x="32" y="16"/>
                      <a:pt x="32" y="14"/>
                    </a:cubicBezTo>
                    <a:cubicBezTo>
                      <a:pt x="32" y="9"/>
                      <a:pt x="30" y="5"/>
                      <a:pt x="27" y="2"/>
                    </a:cubicBezTo>
                    <a:cubicBezTo>
                      <a:pt x="25" y="0"/>
                      <a:pt x="22" y="0"/>
                      <a:pt x="19" y="0"/>
                    </a:cubicBezTo>
                    <a:cubicBezTo>
                      <a:pt x="17" y="1"/>
                      <a:pt x="16" y="1"/>
                      <a:pt x="14" y="1"/>
                    </a:cubicBezTo>
                    <a:cubicBezTo>
                      <a:pt x="11" y="6"/>
                      <a:pt x="7" y="10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7" name="Freeform 74">
                <a:extLst>
                  <a:ext uri="{FF2B5EF4-FFF2-40B4-BE49-F238E27FC236}">
                    <a16:creationId xmlns:a16="http://schemas.microsoft.com/office/drawing/2014/main" id="{A682D28F-ED28-43D8-AD52-A0545C1A3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" y="461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8" name="Freeform 75">
                <a:extLst>
                  <a:ext uri="{FF2B5EF4-FFF2-40B4-BE49-F238E27FC236}">
                    <a16:creationId xmlns:a16="http://schemas.microsoft.com/office/drawing/2014/main" id="{F25E7DD8-7C25-4307-8AEF-EB1C8F765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" y="181"/>
                <a:ext cx="84" cy="36"/>
              </a:xfrm>
              <a:custGeom>
                <a:avLst/>
                <a:gdLst>
                  <a:gd name="T0" fmla="*/ 8 w 49"/>
                  <a:gd name="T1" fmla="*/ 15 h 21"/>
                  <a:gd name="T2" fmla="*/ 33 w 49"/>
                  <a:gd name="T3" fmla="*/ 21 h 21"/>
                  <a:gd name="T4" fmla="*/ 40 w 49"/>
                  <a:gd name="T5" fmla="*/ 20 h 21"/>
                  <a:gd name="T6" fmla="*/ 49 w 49"/>
                  <a:gd name="T7" fmla="*/ 12 h 21"/>
                  <a:gd name="T8" fmla="*/ 49 w 49"/>
                  <a:gd name="T9" fmla="*/ 7 h 21"/>
                  <a:gd name="T10" fmla="*/ 37 w 49"/>
                  <a:gd name="T11" fmla="*/ 0 h 21"/>
                  <a:gd name="T12" fmla="*/ 26 w 49"/>
                  <a:gd name="T13" fmla="*/ 2 h 21"/>
                  <a:gd name="T14" fmla="*/ 13 w 49"/>
                  <a:gd name="T15" fmla="*/ 1 h 21"/>
                  <a:gd name="T16" fmla="*/ 10 w 49"/>
                  <a:gd name="T17" fmla="*/ 2 h 21"/>
                  <a:gd name="T18" fmla="*/ 2 w 49"/>
                  <a:gd name="T19" fmla="*/ 3 h 21"/>
                  <a:gd name="T20" fmla="*/ 0 w 49"/>
                  <a:gd name="T21" fmla="*/ 7 h 21"/>
                  <a:gd name="T22" fmla="*/ 8 w 49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21">
                    <a:moveTo>
                      <a:pt x="8" y="15"/>
                    </a:moveTo>
                    <a:cubicBezTo>
                      <a:pt x="16" y="19"/>
                      <a:pt x="25" y="20"/>
                      <a:pt x="33" y="21"/>
                    </a:cubicBezTo>
                    <a:cubicBezTo>
                      <a:pt x="35" y="21"/>
                      <a:pt x="38" y="21"/>
                      <a:pt x="40" y="20"/>
                    </a:cubicBezTo>
                    <a:cubicBezTo>
                      <a:pt x="44" y="19"/>
                      <a:pt x="48" y="17"/>
                      <a:pt x="49" y="12"/>
                    </a:cubicBezTo>
                    <a:cubicBezTo>
                      <a:pt x="49" y="11"/>
                      <a:pt x="49" y="8"/>
                      <a:pt x="49" y="7"/>
                    </a:cubicBezTo>
                    <a:cubicBezTo>
                      <a:pt x="46" y="3"/>
                      <a:pt x="42" y="0"/>
                      <a:pt x="37" y="0"/>
                    </a:cubicBezTo>
                    <a:cubicBezTo>
                      <a:pt x="33" y="0"/>
                      <a:pt x="30" y="2"/>
                      <a:pt x="26" y="2"/>
                    </a:cubicBezTo>
                    <a:cubicBezTo>
                      <a:pt x="22" y="2"/>
                      <a:pt x="17" y="2"/>
                      <a:pt x="13" y="1"/>
                    </a:cubicBezTo>
                    <a:cubicBezTo>
                      <a:pt x="12" y="1"/>
                      <a:pt x="11" y="2"/>
                      <a:pt x="10" y="2"/>
                    </a:cubicBezTo>
                    <a:cubicBezTo>
                      <a:pt x="7" y="4"/>
                      <a:pt x="5" y="4"/>
                      <a:pt x="2" y="3"/>
                    </a:cubicBezTo>
                    <a:cubicBezTo>
                      <a:pt x="1" y="3"/>
                      <a:pt x="0" y="6"/>
                      <a:pt x="0" y="7"/>
                    </a:cubicBezTo>
                    <a:cubicBezTo>
                      <a:pt x="2" y="10"/>
                      <a:pt x="4" y="14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9" name="Freeform 76">
                <a:extLst>
                  <a:ext uri="{FF2B5EF4-FFF2-40B4-BE49-F238E27FC236}">
                    <a16:creationId xmlns:a16="http://schemas.microsoft.com/office/drawing/2014/main" id="{C7B0D7F7-0A36-4925-80C2-514E0A828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2" y="3081"/>
                <a:ext cx="102" cy="55"/>
              </a:xfrm>
              <a:custGeom>
                <a:avLst/>
                <a:gdLst>
                  <a:gd name="T0" fmla="*/ 53 w 59"/>
                  <a:gd name="T1" fmla="*/ 1 h 32"/>
                  <a:gd name="T2" fmla="*/ 45 w 59"/>
                  <a:gd name="T3" fmla="*/ 6 h 32"/>
                  <a:gd name="T4" fmla="*/ 34 w 59"/>
                  <a:gd name="T5" fmla="*/ 17 h 32"/>
                  <a:gd name="T6" fmla="*/ 25 w 59"/>
                  <a:gd name="T7" fmla="*/ 15 h 32"/>
                  <a:gd name="T8" fmla="*/ 25 w 59"/>
                  <a:gd name="T9" fmla="*/ 14 h 32"/>
                  <a:gd name="T10" fmla="*/ 25 w 59"/>
                  <a:gd name="T11" fmla="*/ 14 h 32"/>
                  <a:gd name="T12" fmla="*/ 25 w 59"/>
                  <a:gd name="T13" fmla="*/ 15 h 32"/>
                  <a:gd name="T14" fmla="*/ 9 w 59"/>
                  <a:gd name="T15" fmla="*/ 17 h 32"/>
                  <a:gd name="T16" fmla="*/ 6 w 59"/>
                  <a:gd name="T17" fmla="*/ 17 h 32"/>
                  <a:gd name="T18" fmla="*/ 3 w 59"/>
                  <a:gd name="T19" fmla="*/ 18 h 32"/>
                  <a:gd name="T20" fmla="*/ 0 w 59"/>
                  <a:gd name="T21" fmla="*/ 20 h 32"/>
                  <a:gd name="T22" fmla="*/ 1 w 59"/>
                  <a:gd name="T23" fmla="*/ 23 h 32"/>
                  <a:gd name="T24" fmla="*/ 35 w 59"/>
                  <a:gd name="T25" fmla="*/ 30 h 32"/>
                  <a:gd name="T26" fmla="*/ 38 w 59"/>
                  <a:gd name="T27" fmla="*/ 29 h 32"/>
                  <a:gd name="T28" fmla="*/ 51 w 59"/>
                  <a:gd name="T29" fmla="*/ 19 h 32"/>
                  <a:gd name="T30" fmla="*/ 53 w 59"/>
                  <a:gd name="T31" fmla="*/ 17 h 32"/>
                  <a:gd name="T32" fmla="*/ 57 w 59"/>
                  <a:gd name="T33" fmla="*/ 8 h 32"/>
                  <a:gd name="T34" fmla="*/ 53 w 59"/>
                  <a:gd name="T3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32">
                    <a:moveTo>
                      <a:pt x="53" y="1"/>
                    </a:moveTo>
                    <a:cubicBezTo>
                      <a:pt x="49" y="0"/>
                      <a:pt x="46" y="1"/>
                      <a:pt x="45" y="6"/>
                    </a:cubicBezTo>
                    <a:cubicBezTo>
                      <a:pt x="43" y="12"/>
                      <a:pt x="39" y="15"/>
                      <a:pt x="34" y="17"/>
                    </a:cubicBezTo>
                    <a:cubicBezTo>
                      <a:pt x="31" y="18"/>
                      <a:pt x="27" y="17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0" y="16"/>
                      <a:pt x="15" y="18"/>
                      <a:pt x="9" y="17"/>
                    </a:cubicBezTo>
                    <a:cubicBezTo>
                      <a:pt x="8" y="17"/>
                      <a:pt x="7" y="17"/>
                      <a:pt x="6" y="17"/>
                    </a:cubicBezTo>
                    <a:cubicBezTo>
                      <a:pt x="5" y="17"/>
                      <a:pt x="4" y="17"/>
                      <a:pt x="3" y="18"/>
                    </a:cubicBezTo>
                    <a:cubicBezTo>
                      <a:pt x="2" y="18"/>
                      <a:pt x="1" y="19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1" y="31"/>
                      <a:pt x="23" y="32"/>
                      <a:pt x="35" y="30"/>
                    </a:cubicBezTo>
                    <a:cubicBezTo>
                      <a:pt x="36" y="30"/>
                      <a:pt x="37" y="29"/>
                      <a:pt x="38" y="29"/>
                    </a:cubicBezTo>
                    <a:cubicBezTo>
                      <a:pt x="43" y="26"/>
                      <a:pt x="46" y="21"/>
                      <a:pt x="51" y="19"/>
                    </a:cubicBezTo>
                    <a:cubicBezTo>
                      <a:pt x="52" y="19"/>
                      <a:pt x="53" y="17"/>
                      <a:pt x="53" y="17"/>
                    </a:cubicBezTo>
                    <a:cubicBezTo>
                      <a:pt x="53" y="13"/>
                      <a:pt x="56" y="11"/>
                      <a:pt x="57" y="8"/>
                    </a:cubicBezTo>
                    <a:cubicBezTo>
                      <a:pt x="59" y="5"/>
                      <a:pt x="57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0" name="Freeform 77">
                <a:extLst>
                  <a:ext uri="{FF2B5EF4-FFF2-40B4-BE49-F238E27FC236}">
                    <a16:creationId xmlns:a16="http://schemas.microsoft.com/office/drawing/2014/main" id="{7C256018-938D-4D52-8C92-CFFCB58A6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179"/>
                <a:ext cx="69" cy="48"/>
              </a:xfrm>
              <a:custGeom>
                <a:avLst/>
                <a:gdLst>
                  <a:gd name="T0" fmla="*/ 2 w 40"/>
                  <a:gd name="T1" fmla="*/ 11 h 28"/>
                  <a:gd name="T2" fmla="*/ 13 w 40"/>
                  <a:gd name="T3" fmla="*/ 18 h 28"/>
                  <a:gd name="T4" fmla="*/ 22 w 40"/>
                  <a:gd name="T5" fmla="*/ 24 h 28"/>
                  <a:gd name="T6" fmla="*/ 38 w 40"/>
                  <a:gd name="T7" fmla="*/ 17 h 28"/>
                  <a:gd name="T8" fmla="*/ 39 w 40"/>
                  <a:gd name="T9" fmla="*/ 10 h 28"/>
                  <a:gd name="T10" fmla="*/ 39 w 40"/>
                  <a:gd name="T11" fmla="*/ 9 h 28"/>
                  <a:gd name="T12" fmla="*/ 32 w 40"/>
                  <a:gd name="T13" fmla="*/ 1 h 28"/>
                  <a:gd name="T14" fmla="*/ 17 w 40"/>
                  <a:gd name="T15" fmla="*/ 2 h 28"/>
                  <a:gd name="T16" fmla="*/ 6 w 40"/>
                  <a:gd name="T17" fmla="*/ 4 h 28"/>
                  <a:gd name="T18" fmla="*/ 2 w 40"/>
                  <a:gd name="T19" fmla="*/ 6 h 28"/>
                  <a:gd name="T20" fmla="*/ 0 w 40"/>
                  <a:gd name="T21" fmla="*/ 9 h 28"/>
                  <a:gd name="T22" fmla="*/ 2 w 40"/>
                  <a:gd name="T23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8">
                    <a:moveTo>
                      <a:pt x="2" y="11"/>
                    </a:moveTo>
                    <a:cubicBezTo>
                      <a:pt x="6" y="12"/>
                      <a:pt x="10" y="14"/>
                      <a:pt x="13" y="18"/>
                    </a:cubicBezTo>
                    <a:cubicBezTo>
                      <a:pt x="17" y="18"/>
                      <a:pt x="19" y="22"/>
                      <a:pt x="22" y="24"/>
                    </a:cubicBezTo>
                    <a:cubicBezTo>
                      <a:pt x="29" y="28"/>
                      <a:pt x="37" y="24"/>
                      <a:pt x="38" y="17"/>
                    </a:cubicBezTo>
                    <a:cubicBezTo>
                      <a:pt x="39" y="15"/>
                      <a:pt x="39" y="12"/>
                      <a:pt x="39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40" y="3"/>
                      <a:pt x="37" y="0"/>
                      <a:pt x="32" y="1"/>
                    </a:cubicBezTo>
                    <a:cubicBezTo>
                      <a:pt x="27" y="2"/>
                      <a:pt x="22" y="3"/>
                      <a:pt x="17" y="2"/>
                    </a:cubicBezTo>
                    <a:cubicBezTo>
                      <a:pt x="13" y="2"/>
                      <a:pt x="10" y="3"/>
                      <a:pt x="6" y="4"/>
                    </a:cubicBezTo>
                    <a:cubicBezTo>
                      <a:pt x="4" y="4"/>
                      <a:pt x="3" y="5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1" y="10"/>
                      <a:pt x="1" y="11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1" name="Freeform 78">
                <a:extLst>
                  <a:ext uri="{FF2B5EF4-FFF2-40B4-BE49-F238E27FC236}">
                    <a16:creationId xmlns:a16="http://schemas.microsoft.com/office/drawing/2014/main" id="{881A5426-5CF9-4E67-BE50-2C164CF6B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" y="318"/>
                <a:ext cx="69" cy="45"/>
              </a:xfrm>
              <a:custGeom>
                <a:avLst/>
                <a:gdLst>
                  <a:gd name="T0" fmla="*/ 1 w 40"/>
                  <a:gd name="T1" fmla="*/ 26 h 26"/>
                  <a:gd name="T2" fmla="*/ 3 w 40"/>
                  <a:gd name="T3" fmla="*/ 26 h 26"/>
                  <a:gd name="T4" fmla="*/ 18 w 40"/>
                  <a:gd name="T5" fmla="*/ 22 h 26"/>
                  <a:gd name="T6" fmla="*/ 36 w 40"/>
                  <a:gd name="T7" fmla="*/ 20 h 26"/>
                  <a:gd name="T8" fmla="*/ 38 w 40"/>
                  <a:gd name="T9" fmla="*/ 14 h 26"/>
                  <a:gd name="T10" fmla="*/ 26 w 40"/>
                  <a:gd name="T11" fmla="*/ 4 h 26"/>
                  <a:gd name="T12" fmla="*/ 18 w 40"/>
                  <a:gd name="T13" fmla="*/ 1 h 26"/>
                  <a:gd name="T14" fmla="*/ 10 w 40"/>
                  <a:gd name="T15" fmla="*/ 0 h 26"/>
                  <a:gd name="T16" fmla="*/ 4 w 40"/>
                  <a:gd name="T17" fmla="*/ 5 h 26"/>
                  <a:gd name="T18" fmla="*/ 2 w 40"/>
                  <a:gd name="T19" fmla="*/ 18 h 26"/>
                  <a:gd name="T20" fmla="*/ 0 w 40"/>
                  <a:gd name="T21" fmla="*/ 25 h 26"/>
                  <a:gd name="T22" fmla="*/ 1 w 4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26">
                    <a:moveTo>
                      <a:pt x="1" y="26"/>
                    </a:moveTo>
                    <a:cubicBezTo>
                      <a:pt x="1" y="26"/>
                      <a:pt x="2" y="26"/>
                      <a:pt x="3" y="26"/>
                    </a:cubicBezTo>
                    <a:cubicBezTo>
                      <a:pt x="7" y="23"/>
                      <a:pt x="12" y="22"/>
                      <a:pt x="18" y="22"/>
                    </a:cubicBezTo>
                    <a:cubicBezTo>
                      <a:pt x="24" y="22"/>
                      <a:pt x="30" y="21"/>
                      <a:pt x="36" y="20"/>
                    </a:cubicBezTo>
                    <a:cubicBezTo>
                      <a:pt x="39" y="20"/>
                      <a:pt x="40" y="16"/>
                      <a:pt x="38" y="14"/>
                    </a:cubicBezTo>
                    <a:cubicBezTo>
                      <a:pt x="35" y="9"/>
                      <a:pt x="32" y="5"/>
                      <a:pt x="26" y="4"/>
                    </a:cubicBezTo>
                    <a:cubicBezTo>
                      <a:pt x="23" y="3"/>
                      <a:pt x="21" y="1"/>
                      <a:pt x="18" y="1"/>
                    </a:cubicBezTo>
                    <a:cubicBezTo>
                      <a:pt x="16" y="0"/>
                      <a:pt x="13" y="0"/>
                      <a:pt x="10" y="0"/>
                    </a:cubicBezTo>
                    <a:cubicBezTo>
                      <a:pt x="8" y="1"/>
                      <a:pt x="4" y="3"/>
                      <a:pt x="4" y="5"/>
                    </a:cubicBezTo>
                    <a:cubicBezTo>
                      <a:pt x="3" y="9"/>
                      <a:pt x="3" y="12"/>
                      <a:pt x="2" y="18"/>
                    </a:cubicBezTo>
                    <a:cubicBezTo>
                      <a:pt x="2" y="18"/>
                      <a:pt x="1" y="21"/>
                      <a:pt x="0" y="25"/>
                    </a:cubicBezTo>
                    <a:cubicBezTo>
                      <a:pt x="0" y="25"/>
                      <a:pt x="1" y="26"/>
                      <a:pt x="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2" name="Freeform 79">
                <a:extLst>
                  <a:ext uri="{FF2B5EF4-FFF2-40B4-BE49-F238E27FC236}">
                    <a16:creationId xmlns:a16="http://schemas.microsoft.com/office/drawing/2014/main" id="{7762D47B-6B89-47B3-A7BF-44E7D6392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479"/>
                <a:ext cx="56" cy="50"/>
              </a:xfrm>
              <a:custGeom>
                <a:avLst/>
                <a:gdLst>
                  <a:gd name="T0" fmla="*/ 32 w 33"/>
                  <a:gd name="T1" fmla="*/ 6 h 29"/>
                  <a:gd name="T2" fmla="*/ 30 w 33"/>
                  <a:gd name="T3" fmla="*/ 2 h 29"/>
                  <a:gd name="T4" fmla="*/ 25 w 33"/>
                  <a:gd name="T5" fmla="*/ 0 h 29"/>
                  <a:gd name="T6" fmla="*/ 22 w 33"/>
                  <a:gd name="T7" fmla="*/ 0 h 29"/>
                  <a:gd name="T8" fmla="*/ 2 w 33"/>
                  <a:gd name="T9" fmla="*/ 10 h 29"/>
                  <a:gd name="T10" fmla="*/ 1 w 33"/>
                  <a:gd name="T11" fmla="*/ 13 h 29"/>
                  <a:gd name="T12" fmla="*/ 9 w 33"/>
                  <a:gd name="T13" fmla="*/ 27 h 29"/>
                  <a:gd name="T14" fmla="*/ 26 w 33"/>
                  <a:gd name="T15" fmla="*/ 21 h 29"/>
                  <a:gd name="T16" fmla="*/ 32 w 33"/>
                  <a:gd name="T1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29">
                    <a:moveTo>
                      <a:pt x="32" y="6"/>
                    </a:moveTo>
                    <a:cubicBezTo>
                      <a:pt x="33" y="5"/>
                      <a:pt x="31" y="3"/>
                      <a:pt x="30" y="2"/>
                    </a:cubicBezTo>
                    <a:cubicBezTo>
                      <a:pt x="28" y="1"/>
                      <a:pt x="26" y="1"/>
                      <a:pt x="25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14" y="0"/>
                      <a:pt x="8" y="3"/>
                      <a:pt x="2" y="10"/>
                    </a:cubicBezTo>
                    <a:cubicBezTo>
                      <a:pt x="2" y="11"/>
                      <a:pt x="1" y="12"/>
                      <a:pt x="1" y="13"/>
                    </a:cubicBezTo>
                    <a:cubicBezTo>
                      <a:pt x="0" y="19"/>
                      <a:pt x="3" y="25"/>
                      <a:pt x="9" y="27"/>
                    </a:cubicBezTo>
                    <a:cubicBezTo>
                      <a:pt x="14" y="29"/>
                      <a:pt x="23" y="27"/>
                      <a:pt x="26" y="21"/>
                    </a:cubicBezTo>
                    <a:cubicBezTo>
                      <a:pt x="29" y="17"/>
                      <a:pt x="32" y="12"/>
                      <a:pt x="3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3" name="Freeform 80">
                <a:extLst>
                  <a:ext uri="{FF2B5EF4-FFF2-40B4-BE49-F238E27FC236}">
                    <a16:creationId xmlns:a16="http://schemas.microsoft.com/office/drawing/2014/main" id="{28545A61-56AE-41ED-A585-7D79FB816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0" y="1942"/>
                <a:ext cx="36" cy="76"/>
              </a:xfrm>
              <a:custGeom>
                <a:avLst/>
                <a:gdLst>
                  <a:gd name="T0" fmla="*/ 0 w 21"/>
                  <a:gd name="T1" fmla="*/ 13 h 44"/>
                  <a:gd name="T2" fmla="*/ 3 w 21"/>
                  <a:gd name="T3" fmla="*/ 32 h 44"/>
                  <a:gd name="T4" fmla="*/ 17 w 21"/>
                  <a:gd name="T5" fmla="*/ 39 h 44"/>
                  <a:gd name="T6" fmla="*/ 20 w 21"/>
                  <a:gd name="T7" fmla="*/ 33 h 44"/>
                  <a:gd name="T8" fmla="*/ 20 w 21"/>
                  <a:gd name="T9" fmla="*/ 24 h 44"/>
                  <a:gd name="T10" fmla="*/ 21 w 21"/>
                  <a:gd name="T11" fmla="*/ 24 h 44"/>
                  <a:gd name="T12" fmla="*/ 20 w 21"/>
                  <a:gd name="T13" fmla="*/ 17 h 44"/>
                  <a:gd name="T14" fmla="*/ 20 w 21"/>
                  <a:gd name="T15" fmla="*/ 12 h 44"/>
                  <a:gd name="T16" fmla="*/ 7 w 21"/>
                  <a:gd name="T17" fmla="*/ 5 h 44"/>
                  <a:gd name="T18" fmla="*/ 2 w 21"/>
                  <a:gd name="T19" fmla="*/ 9 h 44"/>
                  <a:gd name="T20" fmla="*/ 0 w 21"/>
                  <a:gd name="T21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44">
                    <a:moveTo>
                      <a:pt x="0" y="13"/>
                    </a:moveTo>
                    <a:cubicBezTo>
                      <a:pt x="3" y="19"/>
                      <a:pt x="3" y="26"/>
                      <a:pt x="3" y="32"/>
                    </a:cubicBezTo>
                    <a:cubicBezTo>
                      <a:pt x="3" y="42"/>
                      <a:pt x="8" y="44"/>
                      <a:pt x="17" y="39"/>
                    </a:cubicBezTo>
                    <a:cubicBezTo>
                      <a:pt x="19" y="37"/>
                      <a:pt x="20" y="36"/>
                      <a:pt x="20" y="33"/>
                    </a:cubicBezTo>
                    <a:cubicBezTo>
                      <a:pt x="20" y="30"/>
                      <a:pt x="20" y="27"/>
                      <a:pt x="20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0" y="21"/>
                      <a:pt x="20" y="19"/>
                      <a:pt x="20" y="17"/>
                    </a:cubicBezTo>
                    <a:cubicBezTo>
                      <a:pt x="20" y="15"/>
                      <a:pt x="20" y="14"/>
                      <a:pt x="20" y="12"/>
                    </a:cubicBezTo>
                    <a:cubicBezTo>
                      <a:pt x="20" y="7"/>
                      <a:pt x="14" y="0"/>
                      <a:pt x="7" y="5"/>
                    </a:cubicBezTo>
                    <a:cubicBezTo>
                      <a:pt x="6" y="6"/>
                      <a:pt x="4" y="7"/>
                      <a:pt x="2" y="9"/>
                    </a:cubicBezTo>
                    <a:cubicBezTo>
                      <a:pt x="0" y="10"/>
                      <a:pt x="0" y="11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4" name="Freeform 81">
                <a:extLst>
                  <a:ext uri="{FF2B5EF4-FFF2-40B4-BE49-F238E27FC236}">
                    <a16:creationId xmlns:a16="http://schemas.microsoft.com/office/drawing/2014/main" id="{AEC3E8B3-6D0F-4FC8-A18C-7702DB29F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" y="918"/>
                <a:ext cx="53" cy="52"/>
              </a:xfrm>
              <a:custGeom>
                <a:avLst/>
                <a:gdLst>
                  <a:gd name="T0" fmla="*/ 1 w 31"/>
                  <a:gd name="T1" fmla="*/ 20 h 30"/>
                  <a:gd name="T2" fmla="*/ 8 w 31"/>
                  <a:gd name="T3" fmla="*/ 29 h 30"/>
                  <a:gd name="T4" fmla="*/ 27 w 31"/>
                  <a:gd name="T5" fmla="*/ 17 h 30"/>
                  <a:gd name="T6" fmla="*/ 30 w 31"/>
                  <a:gd name="T7" fmla="*/ 10 h 30"/>
                  <a:gd name="T8" fmla="*/ 27 w 31"/>
                  <a:gd name="T9" fmla="*/ 3 h 30"/>
                  <a:gd name="T10" fmla="*/ 15 w 31"/>
                  <a:gd name="T11" fmla="*/ 2 h 30"/>
                  <a:gd name="T12" fmla="*/ 1 w 31"/>
                  <a:gd name="T13" fmla="*/ 19 h 30"/>
                  <a:gd name="T14" fmla="*/ 1 w 31"/>
                  <a:gd name="T15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0">
                    <a:moveTo>
                      <a:pt x="1" y="20"/>
                    </a:moveTo>
                    <a:cubicBezTo>
                      <a:pt x="0" y="25"/>
                      <a:pt x="3" y="29"/>
                      <a:pt x="8" y="29"/>
                    </a:cubicBezTo>
                    <a:cubicBezTo>
                      <a:pt x="17" y="30"/>
                      <a:pt x="24" y="26"/>
                      <a:pt x="27" y="17"/>
                    </a:cubicBezTo>
                    <a:cubicBezTo>
                      <a:pt x="28" y="15"/>
                      <a:pt x="29" y="12"/>
                      <a:pt x="30" y="10"/>
                    </a:cubicBezTo>
                    <a:cubicBezTo>
                      <a:pt x="31" y="8"/>
                      <a:pt x="29" y="4"/>
                      <a:pt x="27" y="3"/>
                    </a:cubicBezTo>
                    <a:cubicBezTo>
                      <a:pt x="23" y="0"/>
                      <a:pt x="18" y="0"/>
                      <a:pt x="15" y="2"/>
                    </a:cubicBezTo>
                    <a:cubicBezTo>
                      <a:pt x="9" y="6"/>
                      <a:pt x="4" y="12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5" name="Freeform 82">
                <a:extLst>
                  <a:ext uri="{FF2B5EF4-FFF2-40B4-BE49-F238E27FC236}">
                    <a16:creationId xmlns:a16="http://schemas.microsoft.com/office/drawing/2014/main" id="{B574A259-599E-403D-BB3B-FC6B88088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" y="1352"/>
                <a:ext cx="32" cy="84"/>
              </a:xfrm>
              <a:custGeom>
                <a:avLst/>
                <a:gdLst>
                  <a:gd name="T0" fmla="*/ 9 w 19"/>
                  <a:gd name="T1" fmla="*/ 0 h 49"/>
                  <a:gd name="T2" fmla="*/ 3 w 19"/>
                  <a:gd name="T3" fmla="*/ 2 h 49"/>
                  <a:gd name="T4" fmla="*/ 0 w 19"/>
                  <a:gd name="T5" fmla="*/ 10 h 49"/>
                  <a:gd name="T6" fmla="*/ 1 w 19"/>
                  <a:gd name="T7" fmla="*/ 20 h 49"/>
                  <a:gd name="T8" fmla="*/ 1 w 19"/>
                  <a:gd name="T9" fmla="*/ 20 h 49"/>
                  <a:gd name="T10" fmla="*/ 2 w 19"/>
                  <a:gd name="T11" fmla="*/ 28 h 49"/>
                  <a:gd name="T12" fmla="*/ 7 w 19"/>
                  <a:gd name="T13" fmla="*/ 46 h 49"/>
                  <a:gd name="T14" fmla="*/ 9 w 19"/>
                  <a:gd name="T15" fmla="*/ 48 h 49"/>
                  <a:gd name="T16" fmla="*/ 11 w 19"/>
                  <a:gd name="T17" fmla="*/ 48 h 49"/>
                  <a:gd name="T18" fmla="*/ 12 w 19"/>
                  <a:gd name="T19" fmla="*/ 47 h 49"/>
                  <a:gd name="T20" fmla="*/ 14 w 19"/>
                  <a:gd name="T21" fmla="*/ 22 h 49"/>
                  <a:gd name="T22" fmla="*/ 19 w 19"/>
                  <a:gd name="T23" fmla="*/ 8 h 49"/>
                  <a:gd name="T24" fmla="*/ 18 w 19"/>
                  <a:gd name="T25" fmla="*/ 5 h 49"/>
                  <a:gd name="T26" fmla="*/ 9 w 19"/>
                  <a:gd name="T2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49">
                    <a:moveTo>
                      <a:pt x="9" y="0"/>
                    </a:moveTo>
                    <a:cubicBezTo>
                      <a:pt x="7" y="0"/>
                      <a:pt x="4" y="1"/>
                      <a:pt x="3" y="2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13"/>
                      <a:pt x="1" y="16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2"/>
                      <a:pt x="2" y="25"/>
                      <a:pt x="2" y="28"/>
                    </a:cubicBezTo>
                    <a:cubicBezTo>
                      <a:pt x="1" y="35"/>
                      <a:pt x="4" y="41"/>
                      <a:pt x="7" y="46"/>
                    </a:cubicBezTo>
                    <a:cubicBezTo>
                      <a:pt x="7" y="47"/>
                      <a:pt x="8" y="48"/>
                      <a:pt x="9" y="48"/>
                    </a:cubicBezTo>
                    <a:cubicBezTo>
                      <a:pt x="10" y="49"/>
                      <a:pt x="10" y="49"/>
                      <a:pt x="11" y="48"/>
                    </a:cubicBezTo>
                    <a:cubicBezTo>
                      <a:pt x="11" y="48"/>
                      <a:pt x="12" y="47"/>
                      <a:pt x="12" y="47"/>
                    </a:cubicBezTo>
                    <a:cubicBezTo>
                      <a:pt x="9" y="38"/>
                      <a:pt x="11" y="30"/>
                      <a:pt x="14" y="22"/>
                    </a:cubicBezTo>
                    <a:cubicBezTo>
                      <a:pt x="15" y="17"/>
                      <a:pt x="17" y="12"/>
                      <a:pt x="19" y="8"/>
                    </a:cubicBezTo>
                    <a:cubicBezTo>
                      <a:pt x="19" y="7"/>
                      <a:pt x="18" y="5"/>
                      <a:pt x="18" y="5"/>
                    </a:cubicBezTo>
                    <a:cubicBezTo>
                      <a:pt x="15" y="3"/>
                      <a:pt x="12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6" name="Freeform 83">
                <a:extLst>
                  <a:ext uri="{FF2B5EF4-FFF2-40B4-BE49-F238E27FC236}">
                    <a16:creationId xmlns:a16="http://schemas.microsoft.com/office/drawing/2014/main" id="{5D719EDA-7F4B-4BDD-9EAC-B1229C700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" y="3189"/>
                <a:ext cx="86" cy="48"/>
              </a:xfrm>
              <a:custGeom>
                <a:avLst/>
                <a:gdLst>
                  <a:gd name="T0" fmla="*/ 4 w 50"/>
                  <a:gd name="T1" fmla="*/ 27 h 28"/>
                  <a:gd name="T2" fmla="*/ 20 w 50"/>
                  <a:gd name="T3" fmla="*/ 19 h 28"/>
                  <a:gd name="T4" fmla="*/ 37 w 50"/>
                  <a:gd name="T5" fmla="*/ 10 h 28"/>
                  <a:gd name="T6" fmla="*/ 45 w 50"/>
                  <a:gd name="T7" fmla="*/ 7 h 28"/>
                  <a:gd name="T8" fmla="*/ 49 w 50"/>
                  <a:gd name="T9" fmla="*/ 2 h 28"/>
                  <a:gd name="T10" fmla="*/ 44 w 50"/>
                  <a:gd name="T11" fmla="*/ 0 h 28"/>
                  <a:gd name="T12" fmla="*/ 19 w 50"/>
                  <a:gd name="T13" fmla="*/ 6 h 28"/>
                  <a:gd name="T14" fmla="*/ 11 w 50"/>
                  <a:gd name="T15" fmla="*/ 9 h 28"/>
                  <a:gd name="T16" fmla="*/ 5 w 50"/>
                  <a:gd name="T17" fmla="*/ 14 h 28"/>
                  <a:gd name="T18" fmla="*/ 0 w 50"/>
                  <a:gd name="T19" fmla="*/ 27 h 28"/>
                  <a:gd name="T20" fmla="*/ 4 w 50"/>
                  <a:gd name="T2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28">
                    <a:moveTo>
                      <a:pt x="4" y="27"/>
                    </a:moveTo>
                    <a:cubicBezTo>
                      <a:pt x="10" y="25"/>
                      <a:pt x="16" y="24"/>
                      <a:pt x="20" y="19"/>
                    </a:cubicBezTo>
                    <a:cubicBezTo>
                      <a:pt x="25" y="14"/>
                      <a:pt x="31" y="11"/>
                      <a:pt x="37" y="10"/>
                    </a:cubicBezTo>
                    <a:cubicBezTo>
                      <a:pt x="40" y="10"/>
                      <a:pt x="43" y="8"/>
                      <a:pt x="45" y="7"/>
                    </a:cubicBezTo>
                    <a:cubicBezTo>
                      <a:pt x="47" y="6"/>
                      <a:pt x="49" y="5"/>
                      <a:pt x="49" y="2"/>
                    </a:cubicBezTo>
                    <a:cubicBezTo>
                      <a:pt x="50" y="1"/>
                      <a:pt x="47" y="0"/>
                      <a:pt x="44" y="0"/>
                    </a:cubicBezTo>
                    <a:cubicBezTo>
                      <a:pt x="35" y="0"/>
                      <a:pt x="27" y="0"/>
                      <a:pt x="19" y="6"/>
                    </a:cubicBezTo>
                    <a:cubicBezTo>
                      <a:pt x="17" y="7"/>
                      <a:pt x="14" y="7"/>
                      <a:pt x="11" y="9"/>
                    </a:cubicBezTo>
                    <a:cubicBezTo>
                      <a:pt x="9" y="10"/>
                      <a:pt x="7" y="12"/>
                      <a:pt x="5" y="14"/>
                    </a:cubicBezTo>
                    <a:cubicBezTo>
                      <a:pt x="2" y="18"/>
                      <a:pt x="0" y="22"/>
                      <a:pt x="0" y="27"/>
                    </a:cubicBezTo>
                    <a:cubicBezTo>
                      <a:pt x="1" y="27"/>
                      <a:pt x="3" y="28"/>
                      <a:pt x="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7" name="Freeform 84">
                <a:extLst>
                  <a:ext uri="{FF2B5EF4-FFF2-40B4-BE49-F238E27FC236}">
                    <a16:creationId xmlns:a16="http://schemas.microsoft.com/office/drawing/2014/main" id="{96EB4A9E-ABA2-4DF1-BC94-8E5B85F74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" y="714"/>
                <a:ext cx="55" cy="54"/>
              </a:xfrm>
              <a:custGeom>
                <a:avLst/>
                <a:gdLst>
                  <a:gd name="T0" fmla="*/ 2 w 32"/>
                  <a:gd name="T1" fmla="*/ 13 h 31"/>
                  <a:gd name="T2" fmla="*/ 6 w 32"/>
                  <a:gd name="T3" fmla="*/ 15 h 31"/>
                  <a:gd name="T4" fmla="*/ 14 w 32"/>
                  <a:gd name="T5" fmla="*/ 20 h 31"/>
                  <a:gd name="T6" fmla="*/ 17 w 32"/>
                  <a:gd name="T7" fmla="*/ 29 h 31"/>
                  <a:gd name="T8" fmla="*/ 21 w 32"/>
                  <a:gd name="T9" fmla="*/ 30 h 31"/>
                  <a:gd name="T10" fmla="*/ 31 w 32"/>
                  <a:gd name="T11" fmla="*/ 28 h 31"/>
                  <a:gd name="T12" fmla="*/ 32 w 32"/>
                  <a:gd name="T13" fmla="*/ 27 h 31"/>
                  <a:gd name="T14" fmla="*/ 32 w 32"/>
                  <a:gd name="T15" fmla="*/ 25 h 31"/>
                  <a:gd name="T16" fmla="*/ 26 w 32"/>
                  <a:gd name="T17" fmla="*/ 13 h 31"/>
                  <a:gd name="T18" fmla="*/ 16 w 32"/>
                  <a:gd name="T19" fmla="*/ 5 h 31"/>
                  <a:gd name="T20" fmla="*/ 9 w 32"/>
                  <a:gd name="T21" fmla="*/ 1 h 31"/>
                  <a:gd name="T22" fmla="*/ 6 w 32"/>
                  <a:gd name="T23" fmla="*/ 1 h 31"/>
                  <a:gd name="T24" fmla="*/ 0 w 32"/>
                  <a:gd name="T25" fmla="*/ 9 h 31"/>
                  <a:gd name="T26" fmla="*/ 2 w 32"/>
                  <a:gd name="T2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31">
                    <a:moveTo>
                      <a:pt x="2" y="13"/>
                    </a:moveTo>
                    <a:cubicBezTo>
                      <a:pt x="3" y="14"/>
                      <a:pt x="5" y="15"/>
                      <a:pt x="6" y="15"/>
                    </a:cubicBezTo>
                    <a:cubicBezTo>
                      <a:pt x="10" y="15"/>
                      <a:pt x="12" y="16"/>
                      <a:pt x="14" y="20"/>
                    </a:cubicBezTo>
                    <a:cubicBezTo>
                      <a:pt x="15" y="23"/>
                      <a:pt x="16" y="26"/>
                      <a:pt x="17" y="29"/>
                    </a:cubicBezTo>
                    <a:cubicBezTo>
                      <a:pt x="18" y="30"/>
                      <a:pt x="20" y="31"/>
                      <a:pt x="21" y="30"/>
                    </a:cubicBezTo>
                    <a:cubicBezTo>
                      <a:pt x="24" y="30"/>
                      <a:pt x="27" y="29"/>
                      <a:pt x="31" y="28"/>
                    </a:cubicBezTo>
                    <a:cubicBezTo>
                      <a:pt x="31" y="28"/>
                      <a:pt x="31" y="27"/>
                      <a:pt x="32" y="27"/>
                    </a:cubicBezTo>
                    <a:cubicBezTo>
                      <a:pt x="32" y="26"/>
                      <a:pt x="32" y="25"/>
                      <a:pt x="32" y="25"/>
                    </a:cubicBezTo>
                    <a:cubicBezTo>
                      <a:pt x="30" y="21"/>
                      <a:pt x="27" y="18"/>
                      <a:pt x="26" y="13"/>
                    </a:cubicBezTo>
                    <a:cubicBezTo>
                      <a:pt x="24" y="8"/>
                      <a:pt x="21" y="6"/>
                      <a:pt x="16" y="5"/>
                    </a:cubicBezTo>
                    <a:cubicBezTo>
                      <a:pt x="13" y="4"/>
                      <a:pt x="11" y="2"/>
                      <a:pt x="9" y="1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4" y="3"/>
                      <a:pt x="1" y="5"/>
                      <a:pt x="0" y="9"/>
                    </a:cubicBezTo>
                    <a:cubicBezTo>
                      <a:pt x="0" y="10"/>
                      <a:pt x="0" y="12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8" name="Freeform 85">
                <a:extLst>
                  <a:ext uri="{FF2B5EF4-FFF2-40B4-BE49-F238E27FC236}">
                    <a16:creationId xmlns:a16="http://schemas.microsoft.com/office/drawing/2014/main" id="{410F0669-863D-4980-8704-F4B42B931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2" y="325"/>
                <a:ext cx="56" cy="34"/>
              </a:xfrm>
              <a:custGeom>
                <a:avLst/>
                <a:gdLst>
                  <a:gd name="T0" fmla="*/ 25 w 33"/>
                  <a:gd name="T1" fmla="*/ 20 h 20"/>
                  <a:gd name="T2" fmla="*/ 32 w 33"/>
                  <a:gd name="T3" fmla="*/ 17 h 20"/>
                  <a:gd name="T4" fmla="*/ 32 w 33"/>
                  <a:gd name="T5" fmla="*/ 12 h 20"/>
                  <a:gd name="T6" fmla="*/ 9 w 33"/>
                  <a:gd name="T7" fmla="*/ 0 h 20"/>
                  <a:gd name="T8" fmla="*/ 1 w 33"/>
                  <a:gd name="T9" fmla="*/ 6 h 20"/>
                  <a:gd name="T10" fmla="*/ 2 w 33"/>
                  <a:gd name="T11" fmla="*/ 12 h 20"/>
                  <a:gd name="T12" fmla="*/ 23 w 33"/>
                  <a:gd name="T13" fmla="*/ 20 h 20"/>
                  <a:gd name="T14" fmla="*/ 25 w 33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20">
                    <a:moveTo>
                      <a:pt x="25" y="20"/>
                    </a:moveTo>
                    <a:cubicBezTo>
                      <a:pt x="27" y="20"/>
                      <a:pt x="30" y="19"/>
                      <a:pt x="32" y="17"/>
                    </a:cubicBezTo>
                    <a:cubicBezTo>
                      <a:pt x="33" y="16"/>
                      <a:pt x="33" y="13"/>
                      <a:pt x="32" y="12"/>
                    </a:cubicBezTo>
                    <a:cubicBezTo>
                      <a:pt x="25" y="6"/>
                      <a:pt x="19" y="1"/>
                      <a:pt x="9" y="0"/>
                    </a:cubicBezTo>
                    <a:cubicBezTo>
                      <a:pt x="6" y="0"/>
                      <a:pt x="2" y="2"/>
                      <a:pt x="1" y="6"/>
                    </a:cubicBezTo>
                    <a:cubicBezTo>
                      <a:pt x="0" y="8"/>
                      <a:pt x="1" y="11"/>
                      <a:pt x="2" y="12"/>
                    </a:cubicBezTo>
                    <a:cubicBezTo>
                      <a:pt x="8" y="17"/>
                      <a:pt x="16" y="19"/>
                      <a:pt x="23" y="20"/>
                    </a:cubicBezTo>
                    <a:cubicBezTo>
                      <a:pt x="24" y="20"/>
                      <a:pt x="24" y="20"/>
                      <a:pt x="2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9" name="Freeform 86">
                <a:extLst>
                  <a:ext uri="{FF2B5EF4-FFF2-40B4-BE49-F238E27FC236}">
                    <a16:creationId xmlns:a16="http://schemas.microsoft.com/office/drawing/2014/main" id="{C4E54E6E-0396-46FC-A152-A07B681A4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1" y="2666"/>
                <a:ext cx="32" cy="63"/>
              </a:xfrm>
              <a:custGeom>
                <a:avLst/>
                <a:gdLst>
                  <a:gd name="T0" fmla="*/ 4 w 19"/>
                  <a:gd name="T1" fmla="*/ 2 h 37"/>
                  <a:gd name="T2" fmla="*/ 1 w 19"/>
                  <a:gd name="T3" fmla="*/ 7 h 37"/>
                  <a:gd name="T4" fmla="*/ 4 w 19"/>
                  <a:gd name="T5" fmla="*/ 15 h 37"/>
                  <a:gd name="T6" fmla="*/ 4 w 19"/>
                  <a:gd name="T7" fmla="*/ 15 h 37"/>
                  <a:gd name="T8" fmla="*/ 4 w 19"/>
                  <a:gd name="T9" fmla="*/ 14 h 37"/>
                  <a:gd name="T10" fmla="*/ 4 w 19"/>
                  <a:gd name="T11" fmla="*/ 15 h 37"/>
                  <a:gd name="T12" fmla="*/ 6 w 19"/>
                  <a:gd name="T13" fmla="*/ 16 h 37"/>
                  <a:gd name="T14" fmla="*/ 6 w 19"/>
                  <a:gd name="T15" fmla="*/ 18 h 37"/>
                  <a:gd name="T16" fmla="*/ 4 w 19"/>
                  <a:gd name="T17" fmla="*/ 17 h 37"/>
                  <a:gd name="T18" fmla="*/ 4 w 19"/>
                  <a:gd name="T19" fmla="*/ 15 h 37"/>
                  <a:gd name="T20" fmla="*/ 4 w 19"/>
                  <a:gd name="T21" fmla="*/ 15 h 37"/>
                  <a:gd name="T22" fmla="*/ 3 w 19"/>
                  <a:gd name="T23" fmla="*/ 16 h 37"/>
                  <a:gd name="T24" fmla="*/ 3 w 19"/>
                  <a:gd name="T25" fmla="*/ 28 h 37"/>
                  <a:gd name="T26" fmla="*/ 8 w 19"/>
                  <a:gd name="T27" fmla="*/ 36 h 37"/>
                  <a:gd name="T28" fmla="*/ 11 w 19"/>
                  <a:gd name="T29" fmla="*/ 37 h 37"/>
                  <a:gd name="T30" fmla="*/ 14 w 19"/>
                  <a:gd name="T31" fmla="*/ 34 h 37"/>
                  <a:gd name="T32" fmla="*/ 12 w 19"/>
                  <a:gd name="T33" fmla="*/ 29 h 37"/>
                  <a:gd name="T34" fmla="*/ 13 w 19"/>
                  <a:gd name="T35" fmla="*/ 26 h 37"/>
                  <a:gd name="T36" fmla="*/ 18 w 19"/>
                  <a:gd name="T37" fmla="*/ 15 h 37"/>
                  <a:gd name="T38" fmla="*/ 15 w 19"/>
                  <a:gd name="T39" fmla="*/ 6 h 37"/>
                  <a:gd name="T40" fmla="*/ 4 w 19"/>
                  <a:gd name="T4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37">
                    <a:moveTo>
                      <a:pt x="4" y="2"/>
                    </a:moveTo>
                    <a:cubicBezTo>
                      <a:pt x="2" y="3"/>
                      <a:pt x="0" y="5"/>
                      <a:pt x="1" y="7"/>
                    </a:cubicBezTo>
                    <a:cubicBezTo>
                      <a:pt x="2" y="10"/>
                      <a:pt x="3" y="12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4"/>
                      <a:pt x="4" y="15"/>
                      <a:pt x="4" y="15"/>
                    </a:cubicBezTo>
                    <a:cubicBezTo>
                      <a:pt x="5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8"/>
                    </a:cubicBezTo>
                    <a:cubicBezTo>
                      <a:pt x="5" y="19"/>
                      <a:pt x="4" y="18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3" y="15"/>
                      <a:pt x="3" y="16"/>
                    </a:cubicBezTo>
                    <a:cubicBezTo>
                      <a:pt x="1" y="20"/>
                      <a:pt x="0" y="24"/>
                      <a:pt x="3" y="28"/>
                    </a:cubicBezTo>
                    <a:cubicBezTo>
                      <a:pt x="5" y="30"/>
                      <a:pt x="6" y="33"/>
                      <a:pt x="8" y="36"/>
                    </a:cubicBezTo>
                    <a:cubicBezTo>
                      <a:pt x="9" y="37"/>
                      <a:pt x="10" y="37"/>
                      <a:pt x="11" y="37"/>
                    </a:cubicBezTo>
                    <a:cubicBezTo>
                      <a:pt x="12" y="37"/>
                      <a:pt x="14" y="35"/>
                      <a:pt x="14" y="34"/>
                    </a:cubicBezTo>
                    <a:cubicBezTo>
                      <a:pt x="13" y="32"/>
                      <a:pt x="12" y="30"/>
                      <a:pt x="12" y="29"/>
                    </a:cubicBezTo>
                    <a:cubicBezTo>
                      <a:pt x="12" y="28"/>
                      <a:pt x="13" y="26"/>
                      <a:pt x="13" y="26"/>
                    </a:cubicBezTo>
                    <a:cubicBezTo>
                      <a:pt x="19" y="24"/>
                      <a:pt x="18" y="20"/>
                      <a:pt x="18" y="15"/>
                    </a:cubicBezTo>
                    <a:cubicBezTo>
                      <a:pt x="17" y="12"/>
                      <a:pt x="17" y="9"/>
                      <a:pt x="15" y="6"/>
                    </a:cubicBezTo>
                    <a:cubicBezTo>
                      <a:pt x="12" y="2"/>
                      <a:pt x="8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0" name="Freeform 87">
                <a:extLst>
                  <a:ext uri="{FF2B5EF4-FFF2-40B4-BE49-F238E27FC236}">
                    <a16:creationId xmlns:a16="http://schemas.microsoft.com/office/drawing/2014/main" id="{D84628AA-2030-411F-B3C1-19BD84D36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241"/>
                <a:ext cx="38" cy="48"/>
              </a:xfrm>
              <a:custGeom>
                <a:avLst/>
                <a:gdLst>
                  <a:gd name="T0" fmla="*/ 3 w 22"/>
                  <a:gd name="T1" fmla="*/ 6 h 28"/>
                  <a:gd name="T2" fmla="*/ 1 w 22"/>
                  <a:gd name="T3" fmla="*/ 8 h 28"/>
                  <a:gd name="T4" fmla="*/ 2 w 22"/>
                  <a:gd name="T5" fmla="*/ 23 h 28"/>
                  <a:gd name="T6" fmla="*/ 7 w 22"/>
                  <a:gd name="T7" fmla="*/ 27 h 28"/>
                  <a:gd name="T8" fmla="*/ 20 w 22"/>
                  <a:gd name="T9" fmla="*/ 23 h 28"/>
                  <a:gd name="T10" fmla="*/ 21 w 22"/>
                  <a:gd name="T11" fmla="*/ 19 h 28"/>
                  <a:gd name="T12" fmla="*/ 20 w 22"/>
                  <a:gd name="T13" fmla="*/ 18 h 28"/>
                  <a:gd name="T14" fmla="*/ 18 w 22"/>
                  <a:gd name="T15" fmla="*/ 15 h 28"/>
                  <a:gd name="T16" fmla="*/ 19 w 22"/>
                  <a:gd name="T17" fmla="*/ 9 h 28"/>
                  <a:gd name="T18" fmla="*/ 20 w 22"/>
                  <a:gd name="T19" fmla="*/ 2 h 28"/>
                  <a:gd name="T20" fmla="*/ 13 w 22"/>
                  <a:gd name="T21" fmla="*/ 1 h 28"/>
                  <a:gd name="T22" fmla="*/ 8 w 22"/>
                  <a:gd name="T23" fmla="*/ 3 h 28"/>
                  <a:gd name="T24" fmla="*/ 8 w 22"/>
                  <a:gd name="T25" fmla="*/ 3 h 28"/>
                  <a:gd name="T26" fmla="*/ 8 w 22"/>
                  <a:gd name="T27" fmla="*/ 3 h 28"/>
                  <a:gd name="T28" fmla="*/ 8 w 22"/>
                  <a:gd name="T29" fmla="*/ 3 h 28"/>
                  <a:gd name="T30" fmla="*/ 3 w 22"/>
                  <a:gd name="T31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8">
                    <a:moveTo>
                      <a:pt x="3" y="6"/>
                    </a:moveTo>
                    <a:cubicBezTo>
                      <a:pt x="2" y="7"/>
                      <a:pt x="1" y="8"/>
                      <a:pt x="1" y="8"/>
                    </a:cubicBezTo>
                    <a:cubicBezTo>
                      <a:pt x="0" y="13"/>
                      <a:pt x="0" y="18"/>
                      <a:pt x="2" y="23"/>
                    </a:cubicBezTo>
                    <a:cubicBezTo>
                      <a:pt x="3" y="25"/>
                      <a:pt x="5" y="27"/>
                      <a:pt x="7" y="27"/>
                    </a:cubicBezTo>
                    <a:cubicBezTo>
                      <a:pt x="12" y="28"/>
                      <a:pt x="16" y="27"/>
                      <a:pt x="20" y="23"/>
                    </a:cubicBezTo>
                    <a:cubicBezTo>
                      <a:pt x="21" y="23"/>
                      <a:pt x="22" y="20"/>
                      <a:pt x="21" y="19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2"/>
                      <a:pt x="17" y="12"/>
                      <a:pt x="19" y="9"/>
                    </a:cubicBezTo>
                    <a:cubicBezTo>
                      <a:pt x="22" y="6"/>
                      <a:pt x="22" y="4"/>
                      <a:pt x="20" y="2"/>
                    </a:cubicBezTo>
                    <a:cubicBezTo>
                      <a:pt x="18" y="0"/>
                      <a:pt x="16" y="0"/>
                      <a:pt x="13" y="1"/>
                    </a:cubicBezTo>
                    <a:cubicBezTo>
                      <a:pt x="11" y="2"/>
                      <a:pt x="10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" y="4"/>
                      <a:pt x="4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1" name="Freeform 88">
                <a:extLst>
                  <a:ext uri="{FF2B5EF4-FFF2-40B4-BE49-F238E27FC236}">
                    <a16:creationId xmlns:a16="http://schemas.microsoft.com/office/drawing/2014/main" id="{B3298BA3-B699-4A17-AB5A-A196B3506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6" y="281"/>
                <a:ext cx="60" cy="41"/>
              </a:xfrm>
              <a:custGeom>
                <a:avLst/>
                <a:gdLst>
                  <a:gd name="T0" fmla="*/ 5 w 35"/>
                  <a:gd name="T1" fmla="*/ 21 h 24"/>
                  <a:gd name="T2" fmla="*/ 18 w 35"/>
                  <a:gd name="T3" fmla="*/ 24 h 24"/>
                  <a:gd name="T4" fmla="*/ 22 w 35"/>
                  <a:gd name="T5" fmla="*/ 20 h 24"/>
                  <a:gd name="T6" fmla="*/ 20 w 35"/>
                  <a:gd name="T7" fmla="*/ 18 h 24"/>
                  <a:gd name="T8" fmla="*/ 20 w 35"/>
                  <a:gd name="T9" fmla="*/ 10 h 24"/>
                  <a:gd name="T10" fmla="*/ 28 w 35"/>
                  <a:gd name="T11" fmla="*/ 9 h 24"/>
                  <a:gd name="T12" fmla="*/ 35 w 35"/>
                  <a:gd name="T13" fmla="*/ 10 h 24"/>
                  <a:gd name="T14" fmla="*/ 34 w 35"/>
                  <a:gd name="T15" fmla="*/ 7 h 24"/>
                  <a:gd name="T16" fmla="*/ 21 w 35"/>
                  <a:gd name="T17" fmla="*/ 0 h 24"/>
                  <a:gd name="T18" fmla="*/ 15 w 35"/>
                  <a:gd name="T19" fmla="*/ 1 h 24"/>
                  <a:gd name="T20" fmla="*/ 2 w 35"/>
                  <a:gd name="T21" fmla="*/ 14 h 24"/>
                  <a:gd name="T22" fmla="*/ 5 w 35"/>
                  <a:gd name="T23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4">
                    <a:moveTo>
                      <a:pt x="5" y="21"/>
                    </a:moveTo>
                    <a:cubicBezTo>
                      <a:pt x="10" y="22"/>
                      <a:pt x="14" y="23"/>
                      <a:pt x="18" y="24"/>
                    </a:cubicBezTo>
                    <a:cubicBezTo>
                      <a:pt x="21" y="24"/>
                      <a:pt x="21" y="22"/>
                      <a:pt x="22" y="20"/>
                    </a:cubicBezTo>
                    <a:cubicBezTo>
                      <a:pt x="21" y="19"/>
                      <a:pt x="20" y="18"/>
                      <a:pt x="20" y="18"/>
                    </a:cubicBezTo>
                    <a:cubicBezTo>
                      <a:pt x="19" y="15"/>
                      <a:pt x="19" y="12"/>
                      <a:pt x="20" y="10"/>
                    </a:cubicBezTo>
                    <a:cubicBezTo>
                      <a:pt x="22" y="9"/>
                      <a:pt x="25" y="7"/>
                      <a:pt x="28" y="9"/>
                    </a:cubicBezTo>
                    <a:cubicBezTo>
                      <a:pt x="30" y="10"/>
                      <a:pt x="32" y="11"/>
                      <a:pt x="35" y="10"/>
                    </a:cubicBezTo>
                    <a:cubicBezTo>
                      <a:pt x="35" y="9"/>
                      <a:pt x="35" y="8"/>
                      <a:pt x="34" y="7"/>
                    </a:cubicBezTo>
                    <a:cubicBezTo>
                      <a:pt x="31" y="3"/>
                      <a:pt x="26" y="1"/>
                      <a:pt x="21" y="0"/>
                    </a:cubicBezTo>
                    <a:cubicBezTo>
                      <a:pt x="19" y="0"/>
                      <a:pt x="17" y="0"/>
                      <a:pt x="15" y="1"/>
                    </a:cubicBezTo>
                    <a:cubicBezTo>
                      <a:pt x="10" y="4"/>
                      <a:pt x="6" y="9"/>
                      <a:pt x="2" y="14"/>
                    </a:cubicBezTo>
                    <a:cubicBezTo>
                      <a:pt x="0" y="16"/>
                      <a:pt x="2" y="2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2" name="Oval 89">
                <a:extLst>
                  <a:ext uri="{FF2B5EF4-FFF2-40B4-BE49-F238E27FC236}">
                    <a16:creationId xmlns:a16="http://schemas.microsoft.com/office/drawing/2014/main" id="{8D689071-BAD2-4E43-A694-5566903BA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31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3" name="Freeform 90">
                <a:extLst>
                  <a:ext uri="{FF2B5EF4-FFF2-40B4-BE49-F238E27FC236}">
                    <a16:creationId xmlns:a16="http://schemas.microsoft.com/office/drawing/2014/main" id="{C1058D4A-E417-4242-926F-C5E9A8F79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86"/>
                <a:ext cx="44" cy="39"/>
              </a:xfrm>
              <a:custGeom>
                <a:avLst/>
                <a:gdLst>
                  <a:gd name="T0" fmla="*/ 2 w 26"/>
                  <a:gd name="T1" fmla="*/ 8 h 23"/>
                  <a:gd name="T2" fmla="*/ 0 w 26"/>
                  <a:gd name="T3" fmla="*/ 11 h 23"/>
                  <a:gd name="T4" fmla="*/ 5 w 26"/>
                  <a:gd name="T5" fmla="*/ 21 h 23"/>
                  <a:gd name="T6" fmla="*/ 11 w 26"/>
                  <a:gd name="T7" fmla="*/ 22 h 23"/>
                  <a:gd name="T8" fmla="*/ 16 w 26"/>
                  <a:gd name="T9" fmla="*/ 19 h 23"/>
                  <a:gd name="T10" fmla="*/ 22 w 26"/>
                  <a:gd name="T11" fmla="*/ 15 h 23"/>
                  <a:gd name="T12" fmla="*/ 25 w 26"/>
                  <a:gd name="T13" fmla="*/ 10 h 23"/>
                  <a:gd name="T14" fmla="*/ 23 w 26"/>
                  <a:gd name="T15" fmla="*/ 3 h 23"/>
                  <a:gd name="T16" fmla="*/ 17 w 26"/>
                  <a:gd name="T17" fmla="*/ 1 h 23"/>
                  <a:gd name="T18" fmla="*/ 14 w 26"/>
                  <a:gd name="T19" fmla="*/ 1 h 23"/>
                  <a:gd name="T20" fmla="*/ 2 w 26"/>
                  <a:gd name="T2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2" y="8"/>
                    </a:moveTo>
                    <a:cubicBezTo>
                      <a:pt x="1" y="8"/>
                      <a:pt x="0" y="10"/>
                      <a:pt x="0" y="11"/>
                    </a:cubicBezTo>
                    <a:cubicBezTo>
                      <a:pt x="0" y="15"/>
                      <a:pt x="2" y="18"/>
                      <a:pt x="5" y="21"/>
                    </a:cubicBezTo>
                    <a:cubicBezTo>
                      <a:pt x="6" y="22"/>
                      <a:pt x="9" y="23"/>
                      <a:pt x="11" y="22"/>
                    </a:cubicBezTo>
                    <a:cubicBezTo>
                      <a:pt x="13" y="22"/>
                      <a:pt x="14" y="20"/>
                      <a:pt x="16" y="19"/>
                    </a:cubicBezTo>
                    <a:cubicBezTo>
                      <a:pt x="20" y="19"/>
                      <a:pt x="21" y="17"/>
                      <a:pt x="22" y="15"/>
                    </a:cubicBezTo>
                    <a:cubicBezTo>
                      <a:pt x="23" y="13"/>
                      <a:pt x="24" y="11"/>
                      <a:pt x="25" y="10"/>
                    </a:cubicBezTo>
                    <a:cubicBezTo>
                      <a:pt x="26" y="6"/>
                      <a:pt x="26" y="5"/>
                      <a:pt x="23" y="3"/>
                    </a:cubicBezTo>
                    <a:cubicBezTo>
                      <a:pt x="21" y="2"/>
                      <a:pt x="19" y="1"/>
                      <a:pt x="17" y="1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1" y="5"/>
                      <a:pt x="7" y="7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4" name="Freeform 91">
                <a:extLst>
                  <a:ext uri="{FF2B5EF4-FFF2-40B4-BE49-F238E27FC236}">
                    <a16:creationId xmlns:a16="http://schemas.microsoft.com/office/drawing/2014/main" id="{44EDCB93-3CD0-4544-AF55-FA2A763DE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193"/>
                <a:ext cx="35" cy="50"/>
              </a:xfrm>
              <a:custGeom>
                <a:avLst/>
                <a:gdLst>
                  <a:gd name="T0" fmla="*/ 9 w 20"/>
                  <a:gd name="T1" fmla="*/ 29 h 29"/>
                  <a:gd name="T2" fmla="*/ 12 w 20"/>
                  <a:gd name="T3" fmla="*/ 28 h 29"/>
                  <a:gd name="T4" fmla="*/ 19 w 20"/>
                  <a:gd name="T5" fmla="*/ 18 h 29"/>
                  <a:gd name="T6" fmla="*/ 20 w 20"/>
                  <a:gd name="T7" fmla="*/ 15 h 29"/>
                  <a:gd name="T8" fmla="*/ 11 w 20"/>
                  <a:gd name="T9" fmla="*/ 1 h 29"/>
                  <a:gd name="T10" fmla="*/ 7 w 20"/>
                  <a:gd name="T11" fmla="*/ 1 h 29"/>
                  <a:gd name="T12" fmla="*/ 1 w 20"/>
                  <a:gd name="T13" fmla="*/ 9 h 29"/>
                  <a:gd name="T14" fmla="*/ 0 w 20"/>
                  <a:gd name="T15" fmla="*/ 13 h 29"/>
                  <a:gd name="T16" fmla="*/ 9 w 20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9">
                    <a:moveTo>
                      <a:pt x="9" y="29"/>
                    </a:moveTo>
                    <a:cubicBezTo>
                      <a:pt x="10" y="29"/>
                      <a:pt x="11" y="29"/>
                      <a:pt x="12" y="28"/>
                    </a:cubicBezTo>
                    <a:cubicBezTo>
                      <a:pt x="14" y="25"/>
                      <a:pt x="15" y="20"/>
                      <a:pt x="19" y="18"/>
                    </a:cubicBezTo>
                    <a:cubicBezTo>
                      <a:pt x="19" y="17"/>
                      <a:pt x="20" y="15"/>
                      <a:pt x="20" y="15"/>
                    </a:cubicBezTo>
                    <a:cubicBezTo>
                      <a:pt x="17" y="10"/>
                      <a:pt x="15" y="5"/>
                      <a:pt x="11" y="1"/>
                    </a:cubicBezTo>
                    <a:cubicBezTo>
                      <a:pt x="11" y="0"/>
                      <a:pt x="8" y="0"/>
                      <a:pt x="7" y="1"/>
                    </a:cubicBezTo>
                    <a:cubicBezTo>
                      <a:pt x="5" y="4"/>
                      <a:pt x="3" y="6"/>
                      <a:pt x="1" y="9"/>
                    </a:cubicBezTo>
                    <a:cubicBezTo>
                      <a:pt x="0" y="10"/>
                      <a:pt x="0" y="12"/>
                      <a:pt x="0" y="13"/>
                    </a:cubicBezTo>
                    <a:cubicBezTo>
                      <a:pt x="0" y="21"/>
                      <a:pt x="2" y="26"/>
                      <a:pt x="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5" name="Freeform 92">
                <a:extLst>
                  <a:ext uri="{FF2B5EF4-FFF2-40B4-BE49-F238E27FC236}">
                    <a16:creationId xmlns:a16="http://schemas.microsoft.com/office/drawing/2014/main" id="{8041497D-41CD-466B-9F81-306FFA351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2" y="3048"/>
                <a:ext cx="68" cy="28"/>
              </a:xfrm>
              <a:custGeom>
                <a:avLst/>
                <a:gdLst>
                  <a:gd name="T0" fmla="*/ 5 w 40"/>
                  <a:gd name="T1" fmla="*/ 12 h 16"/>
                  <a:gd name="T2" fmla="*/ 35 w 40"/>
                  <a:gd name="T3" fmla="*/ 15 h 16"/>
                  <a:gd name="T4" fmla="*/ 36 w 40"/>
                  <a:gd name="T5" fmla="*/ 15 h 16"/>
                  <a:gd name="T6" fmla="*/ 40 w 40"/>
                  <a:gd name="T7" fmla="*/ 12 h 16"/>
                  <a:gd name="T8" fmla="*/ 39 w 40"/>
                  <a:gd name="T9" fmla="*/ 8 h 16"/>
                  <a:gd name="T10" fmla="*/ 35 w 40"/>
                  <a:gd name="T11" fmla="*/ 5 h 16"/>
                  <a:gd name="T12" fmla="*/ 6 w 40"/>
                  <a:gd name="T13" fmla="*/ 1 h 16"/>
                  <a:gd name="T14" fmla="*/ 1 w 40"/>
                  <a:gd name="T15" fmla="*/ 7 h 16"/>
                  <a:gd name="T16" fmla="*/ 5 w 40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5" y="12"/>
                    </a:moveTo>
                    <a:cubicBezTo>
                      <a:pt x="15" y="9"/>
                      <a:pt x="25" y="9"/>
                      <a:pt x="35" y="15"/>
                    </a:cubicBezTo>
                    <a:cubicBezTo>
                      <a:pt x="35" y="15"/>
                      <a:pt x="36" y="15"/>
                      <a:pt x="36" y="15"/>
                    </a:cubicBezTo>
                    <a:cubicBezTo>
                      <a:pt x="38" y="16"/>
                      <a:pt x="40" y="14"/>
                      <a:pt x="40" y="12"/>
                    </a:cubicBezTo>
                    <a:cubicBezTo>
                      <a:pt x="40" y="11"/>
                      <a:pt x="40" y="9"/>
                      <a:pt x="39" y="8"/>
                    </a:cubicBezTo>
                    <a:cubicBezTo>
                      <a:pt x="38" y="7"/>
                      <a:pt x="36" y="6"/>
                      <a:pt x="35" y="5"/>
                    </a:cubicBezTo>
                    <a:cubicBezTo>
                      <a:pt x="26" y="0"/>
                      <a:pt x="16" y="0"/>
                      <a:pt x="6" y="1"/>
                    </a:cubicBezTo>
                    <a:cubicBezTo>
                      <a:pt x="4" y="2"/>
                      <a:pt x="2" y="4"/>
                      <a:pt x="1" y="7"/>
                    </a:cubicBezTo>
                    <a:cubicBezTo>
                      <a:pt x="0" y="10"/>
                      <a:pt x="2" y="13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6" name="Freeform 93">
                <a:extLst>
                  <a:ext uri="{FF2B5EF4-FFF2-40B4-BE49-F238E27FC236}">
                    <a16:creationId xmlns:a16="http://schemas.microsoft.com/office/drawing/2014/main" id="{D4D00861-B06F-443F-92E6-B5910C020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" y="3504"/>
                <a:ext cx="57" cy="58"/>
              </a:xfrm>
              <a:custGeom>
                <a:avLst/>
                <a:gdLst>
                  <a:gd name="T0" fmla="*/ 28 w 33"/>
                  <a:gd name="T1" fmla="*/ 34 h 34"/>
                  <a:gd name="T2" fmla="*/ 33 w 33"/>
                  <a:gd name="T3" fmla="*/ 34 h 34"/>
                  <a:gd name="T4" fmla="*/ 33 w 33"/>
                  <a:gd name="T5" fmla="*/ 32 h 34"/>
                  <a:gd name="T6" fmla="*/ 32 w 33"/>
                  <a:gd name="T7" fmla="*/ 29 h 34"/>
                  <a:gd name="T8" fmla="*/ 14 w 33"/>
                  <a:gd name="T9" fmla="*/ 9 h 34"/>
                  <a:gd name="T10" fmla="*/ 7 w 33"/>
                  <a:gd name="T11" fmla="*/ 2 h 34"/>
                  <a:gd name="T12" fmla="*/ 4 w 33"/>
                  <a:gd name="T13" fmla="*/ 0 h 34"/>
                  <a:gd name="T14" fmla="*/ 1 w 33"/>
                  <a:gd name="T15" fmla="*/ 0 h 34"/>
                  <a:gd name="T16" fmla="*/ 0 w 33"/>
                  <a:gd name="T17" fmla="*/ 3 h 34"/>
                  <a:gd name="T18" fmla="*/ 12 w 33"/>
                  <a:gd name="T19" fmla="*/ 20 h 34"/>
                  <a:gd name="T20" fmla="*/ 28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8" y="34"/>
                    </a:moveTo>
                    <a:cubicBezTo>
                      <a:pt x="29" y="34"/>
                      <a:pt x="31" y="34"/>
                      <a:pt x="33" y="34"/>
                    </a:cubicBezTo>
                    <a:cubicBezTo>
                      <a:pt x="33" y="34"/>
                      <a:pt x="33" y="33"/>
                      <a:pt x="33" y="32"/>
                    </a:cubicBezTo>
                    <a:cubicBezTo>
                      <a:pt x="33" y="31"/>
                      <a:pt x="33" y="30"/>
                      <a:pt x="32" y="29"/>
                    </a:cubicBezTo>
                    <a:cubicBezTo>
                      <a:pt x="26" y="22"/>
                      <a:pt x="20" y="15"/>
                      <a:pt x="14" y="9"/>
                    </a:cubicBezTo>
                    <a:cubicBezTo>
                      <a:pt x="12" y="6"/>
                      <a:pt x="9" y="4"/>
                      <a:pt x="7" y="2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2" y="10"/>
                      <a:pt x="7" y="15"/>
                      <a:pt x="12" y="20"/>
                    </a:cubicBezTo>
                    <a:cubicBezTo>
                      <a:pt x="17" y="26"/>
                      <a:pt x="21" y="31"/>
                      <a:pt x="2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7" name="Freeform 94">
                <a:extLst>
                  <a:ext uri="{FF2B5EF4-FFF2-40B4-BE49-F238E27FC236}">
                    <a16:creationId xmlns:a16="http://schemas.microsoft.com/office/drawing/2014/main" id="{2923BB20-5EAE-4B59-ABA0-1E1854A38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3178"/>
                <a:ext cx="77" cy="24"/>
              </a:xfrm>
              <a:custGeom>
                <a:avLst/>
                <a:gdLst>
                  <a:gd name="T0" fmla="*/ 2 w 45"/>
                  <a:gd name="T1" fmla="*/ 10 h 14"/>
                  <a:gd name="T2" fmla="*/ 11 w 45"/>
                  <a:gd name="T3" fmla="*/ 13 h 14"/>
                  <a:gd name="T4" fmla="*/ 18 w 45"/>
                  <a:gd name="T5" fmla="*/ 14 h 14"/>
                  <a:gd name="T6" fmla="*/ 44 w 45"/>
                  <a:gd name="T7" fmla="*/ 9 h 14"/>
                  <a:gd name="T8" fmla="*/ 44 w 45"/>
                  <a:gd name="T9" fmla="*/ 7 h 14"/>
                  <a:gd name="T10" fmla="*/ 28 w 45"/>
                  <a:gd name="T11" fmla="*/ 0 h 14"/>
                  <a:gd name="T12" fmla="*/ 26 w 45"/>
                  <a:gd name="T13" fmla="*/ 2 h 14"/>
                  <a:gd name="T14" fmla="*/ 24 w 45"/>
                  <a:gd name="T15" fmla="*/ 5 h 14"/>
                  <a:gd name="T16" fmla="*/ 7 w 45"/>
                  <a:gd name="T17" fmla="*/ 3 h 14"/>
                  <a:gd name="T18" fmla="*/ 1 w 45"/>
                  <a:gd name="T19" fmla="*/ 6 h 14"/>
                  <a:gd name="T20" fmla="*/ 2 w 45"/>
                  <a:gd name="T2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14">
                    <a:moveTo>
                      <a:pt x="2" y="10"/>
                    </a:moveTo>
                    <a:cubicBezTo>
                      <a:pt x="5" y="11"/>
                      <a:pt x="8" y="12"/>
                      <a:pt x="11" y="13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27" y="13"/>
                      <a:pt x="35" y="12"/>
                      <a:pt x="44" y="9"/>
                    </a:cubicBezTo>
                    <a:cubicBezTo>
                      <a:pt x="45" y="9"/>
                      <a:pt x="45" y="8"/>
                      <a:pt x="44" y="7"/>
                    </a:cubicBezTo>
                    <a:cubicBezTo>
                      <a:pt x="40" y="1"/>
                      <a:pt x="34" y="0"/>
                      <a:pt x="28" y="0"/>
                    </a:cubicBezTo>
                    <a:cubicBezTo>
                      <a:pt x="27" y="0"/>
                      <a:pt x="27" y="1"/>
                      <a:pt x="26" y="2"/>
                    </a:cubicBezTo>
                    <a:cubicBezTo>
                      <a:pt x="25" y="3"/>
                      <a:pt x="25" y="4"/>
                      <a:pt x="24" y="5"/>
                    </a:cubicBezTo>
                    <a:cubicBezTo>
                      <a:pt x="19" y="2"/>
                      <a:pt x="13" y="5"/>
                      <a:pt x="7" y="3"/>
                    </a:cubicBezTo>
                    <a:cubicBezTo>
                      <a:pt x="5" y="2"/>
                      <a:pt x="3" y="4"/>
                      <a:pt x="1" y="6"/>
                    </a:cubicBezTo>
                    <a:cubicBezTo>
                      <a:pt x="0" y="8"/>
                      <a:pt x="1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8" name="Freeform 95">
                <a:extLst>
                  <a:ext uri="{FF2B5EF4-FFF2-40B4-BE49-F238E27FC236}">
                    <a16:creationId xmlns:a16="http://schemas.microsoft.com/office/drawing/2014/main" id="{24423D52-4240-41B6-9CF0-31E8F0F53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" y="3180"/>
                <a:ext cx="76" cy="19"/>
              </a:xfrm>
              <a:custGeom>
                <a:avLst/>
                <a:gdLst>
                  <a:gd name="T0" fmla="*/ 37 w 44"/>
                  <a:gd name="T1" fmla="*/ 8 h 11"/>
                  <a:gd name="T2" fmla="*/ 42 w 44"/>
                  <a:gd name="T3" fmla="*/ 6 h 11"/>
                  <a:gd name="T4" fmla="*/ 44 w 44"/>
                  <a:gd name="T5" fmla="*/ 3 h 11"/>
                  <a:gd name="T6" fmla="*/ 43 w 44"/>
                  <a:gd name="T7" fmla="*/ 0 h 11"/>
                  <a:gd name="T8" fmla="*/ 42 w 44"/>
                  <a:gd name="T9" fmla="*/ 0 h 11"/>
                  <a:gd name="T10" fmla="*/ 28 w 44"/>
                  <a:gd name="T11" fmla="*/ 2 h 11"/>
                  <a:gd name="T12" fmla="*/ 13 w 44"/>
                  <a:gd name="T13" fmla="*/ 0 h 11"/>
                  <a:gd name="T14" fmla="*/ 11 w 44"/>
                  <a:gd name="T15" fmla="*/ 0 h 11"/>
                  <a:gd name="T16" fmla="*/ 1 w 44"/>
                  <a:gd name="T17" fmla="*/ 4 h 11"/>
                  <a:gd name="T18" fmla="*/ 0 w 44"/>
                  <a:gd name="T19" fmla="*/ 7 h 11"/>
                  <a:gd name="T20" fmla="*/ 2 w 44"/>
                  <a:gd name="T21" fmla="*/ 9 h 11"/>
                  <a:gd name="T22" fmla="*/ 15 w 44"/>
                  <a:gd name="T23" fmla="*/ 11 h 11"/>
                  <a:gd name="T24" fmla="*/ 37 w 44"/>
                  <a:gd name="T2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1">
                    <a:moveTo>
                      <a:pt x="37" y="8"/>
                    </a:moveTo>
                    <a:cubicBezTo>
                      <a:pt x="39" y="8"/>
                      <a:pt x="40" y="7"/>
                      <a:pt x="42" y="6"/>
                    </a:cubicBezTo>
                    <a:cubicBezTo>
                      <a:pt x="43" y="5"/>
                      <a:pt x="43" y="4"/>
                      <a:pt x="44" y="3"/>
                    </a:cubicBezTo>
                    <a:cubicBezTo>
                      <a:pt x="44" y="2"/>
                      <a:pt x="44" y="1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37" y="1"/>
                      <a:pt x="33" y="3"/>
                      <a:pt x="28" y="2"/>
                    </a:cubicBezTo>
                    <a:cubicBezTo>
                      <a:pt x="23" y="1"/>
                      <a:pt x="18" y="1"/>
                      <a:pt x="13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1" y="4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0" y="7"/>
                      <a:pt x="1" y="9"/>
                      <a:pt x="2" y="9"/>
                    </a:cubicBezTo>
                    <a:cubicBezTo>
                      <a:pt x="6" y="10"/>
                      <a:pt x="10" y="11"/>
                      <a:pt x="15" y="11"/>
                    </a:cubicBezTo>
                    <a:cubicBezTo>
                      <a:pt x="22" y="10"/>
                      <a:pt x="30" y="9"/>
                      <a:pt x="3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9" name="Freeform 96">
                <a:extLst>
                  <a:ext uri="{FF2B5EF4-FFF2-40B4-BE49-F238E27FC236}">
                    <a16:creationId xmlns:a16="http://schemas.microsoft.com/office/drawing/2014/main" id="{A867D55E-CD3A-4894-8D5E-68E573B7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937"/>
                <a:ext cx="36" cy="38"/>
              </a:xfrm>
              <a:custGeom>
                <a:avLst/>
                <a:gdLst>
                  <a:gd name="T0" fmla="*/ 1 w 21"/>
                  <a:gd name="T1" fmla="*/ 5 h 22"/>
                  <a:gd name="T2" fmla="*/ 0 w 21"/>
                  <a:gd name="T3" fmla="*/ 11 h 22"/>
                  <a:gd name="T4" fmla="*/ 2 w 21"/>
                  <a:gd name="T5" fmla="*/ 18 h 22"/>
                  <a:gd name="T6" fmla="*/ 10 w 21"/>
                  <a:gd name="T7" fmla="*/ 21 h 22"/>
                  <a:gd name="T8" fmla="*/ 21 w 21"/>
                  <a:gd name="T9" fmla="*/ 8 h 22"/>
                  <a:gd name="T10" fmla="*/ 20 w 21"/>
                  <a:gd name="T11" fmla="*/ 5 h 22"/>
                  <a:gd name="T12" fmla="*/ 7 w 21"/>
                  <a:gd name="T13" fmla="*/ 0 h 22"/>
                  <a:gd name="T14" fmla="*/ 1 w 21"/>
                  <a:gd name="T15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2">
                    <a:moveTo>
                      <a:pt x="1" y="5"/>
                    </a:moveTo>
                    <a:cubicBezTo>
                      <a:pt x="1" y="7"/>
                      <a:pt x="1" y="8"/>
                      <a:pt x="0" y="11"/>
                    </a:cubicBezTo>
                    <a:cubicBezTo>
                      <a:pt x="1" y="13"/>
                      <a:pt x="1" y="15"/>
                      <a:pt x="2" y="18"/>
                    </a:cubicBezTo>
                    <a:cubicBezTo>
                      <a:pt x="3" y="21"/>
                      <a:pt x="7" y="22"/>
                      <a:pt x="10" y="21"/>
                    </a:cubicBezTo>
                    <a:cubicBezTo>
                      <a:pt x="17" y="19"/>
                      <a:pt x="20" y="14"/>
                      <a:pt x="21" y="8"/>
                    </a:cubicBezTo>
                    <a:cubicBezTo>
                      <a:pt x="21" y="7"/>
                      <a:pt x="21" y="6"/>
                      <a:pt x="20" y="5"/>
                    </a:cubicBezTo>
                    <a:cubicBezTo>
                      <a:pt x="17" y="1"/>
                      <a:pt x="12" y="0"/>
                      <a:pt x="7" y="0"/>
                    </a:cubicBezTo>
                    <a:cubicBezTo>
                      <a:pt x="5" y="0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0" name="Freeform 97">
                <a:extLst>
                  <a:ext uri="{FF2B5EF4-FFF2-40B4-BE49-F238E27FC236}">
                    <a16:creationId xmlns:a16="http://schemas.microsoft.com/office/drawing/2014/main" id="{54F8CF65-EE23-46BC-B280-4DF30BD8C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1143"/>
                <a:ext cx="47" cy="29"/>
              </a:xfrm>
              <a:custGeom>
                <a:avLst/>
                <a:gdLst>
                  <a:gd name="T0" fmla="*/ 27 w 27"/>
                  <a:gd name="T1" fmla="*/ 6 h 17"/>
                  <a:gd name="T2" fmla="*/ 27 w 27"/>
                  <a:gd name="T3" fmla="*/ 3 h 17"/>
                  <a:gd name="T4" fmla="*/ 25 w 27"/>
                  <a:gd name="T5" fmla="*/ 0 h 17"/>
                  <a:gd name="T6" fmla="*/ 21 w 27"/>
                  <a:gd name="T7" fmla="*/ 0 h 17"/>
                  <a:gd name="T8" fmla="*/ 13 w 27"/>
                  <a:gd name="T9" fmla="*/ 0 h 17"/>
                  <a:gd name="T10" fmla="*/ 9 w 27"/>
                  <a:gd name="T11" fmla="*/ 2 h 17"/>
                  <a:gd name="T12" fmla="*/ 2 w 27"/>
                  <a:gd name="T13" fmla="*/ 9 h 17"/>
                  <a:gd name="T14" fmla="*/ 1 w 27"/>
                  <a:gd name="T15" fmla="*/ 13 h 17"/>
                  <a:gd name="T16" fmla="*/ 4 w 27"/>
                  <a:gd name="T17" fmla="*/ 17 h 17"/>
                  <a:gd name="T18" fmla="*/ 11 w 27"/>
                  <a:gd name="T19" fmla="*/ 17 h 17"/>
                  <a:gd name="T20" fmla="*/ 27 w 27"/>
                  <a:gd name="T2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7">
                    <a:moveTo>
                      <a:pt x="27" y="6"/>
                    </a:moveTo>
                    <a:cubicBezTo>
                      <a:pt x="27" y="5"/>
                      <a:pt x="27" y="3"/>
                      <a:pt x="27" y="3"/>
                    </a:cubicBezTo>
                    <a:cubicBezTo>
                      <a:pt x="26" y="2"/>
                      <a:pt x="25" y="1"/>
                      <a:pt x="25" y="0"/>
                    </a:cubicBezTo>
                    <a:cubicBezTo>
                      <a:pt x="23" y="0"/>
                      <a:pt x="21" y="0"/>
                      <a:pt x="21" y="0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12" y="1"/>
                      <a:pt x="10" y="1"/>
                      <a:pt x="9" y="2"/>
                    </a:cubicBezTo>
                    <a:cubicBezTo>
                      <a:pt x="6" y="4"/>
                      <a:pt x="4" y="6"/>
                      <a:pt x="2" y="9"/>
                    </a:cubicBezTo>
                    <a:cubicBezTo>
                      <a:pt x="1" y="10"/>
                      <a:pt x="0" y="12"/>
                      <a:pt x="1" y="13"/>
                    </a:cubicBezTo>
                    <a:cubicBezTo>
                      <a:pt x="2" y="15"/>
                      <a:pt x="2" y="16"/>
                      <a:pt x="4" y="17"/>
                    </a:cubicBezTo>
                    <a:cubicBezTo>
                      <a:pt x="7" y="17"/>
                      <a:pt x="9" y="17"/>
                      <a:pt x="11" y="17"/>
                    </a:cubicBezTo>
                    <a:cubicBezTo>
                      <a:pt x="17" y="15"/>
                      <a:pt x="22" y="11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1" name="Freeform 98">
                <a:extLst>
                  <a:ext uri="{FF2B5EF4-FFF2-40B4-BE49-F238E27FC236}">
                    <a16:creationId xmlns:a16="http://schemas.microsoft.com/office/drawing/2014/main" id="{D2E9435B-7188-47B2-AC6A-43C2E9E42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" y="442"/>
                <a:ext cx="35" cy="32"/>
              </a:xfrm>
              <a:custGeom>
                <a:avLst/>
                <a:gdLst>
                  <a:gd name="T0" fmla="*/ 1 w 20"/>
                  <a:gd name="T1" fmla="*/ 11 h 19"/>
                  <a:gd name="T2" fmla="*/ 7 w 20"/>
                  <a:gd name="T3" fmla="*/ 18 h 19"/>
                  <a:gd name="T4" fmla="*/ 12 w 20"/>
                  <a:gd name="T5" fmla="*/ 19 h 19"/>
                  <a:gd name="T6" fmla="*/ 13 w 20"/>
                  <a:gd name="T7" fmla="*/ 19 h 19"/>
                  <a:gd name="T8" fmla="*/ 20 w 20"/>
                  <a:gd name="T9" fmla="*/ 12 h 19"/>
                  <a:gd name="T10" fmla="*/ 16 w 20"/>
                  <a:gd name="T11" fmla="*/ 3 h 19"/>
                  <a:gd name="T12" fmla="*/ 11 w 20"/>
                  <a:gd name="T13" fmla="*/ 1 h 19"/>
                  <a:gd name="T14" fmla="*/ 3 w 20"/>
                  <a:gd name="T15" fmla="*/ 4 h 19"/>
                  <a:gd name="T16" fmla="*/ 1 w 20"/>
                  <a:gd name="T17" fmla="*/ 9 h 19"/>
                  <a:gd name="T18" fmla="*/ 1 w 20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9">
                    <a:moveTo>
                      <a:pt x="1" y="11"/>
                    </a:moveTo>
                    <a:cubicBezTo>
                      <a:pt x="1" y="15"/>
                      <a:pt x="3" y="17"/>
                      <a:pt x="7" y="18"/>
                    </a:cubicBezTo>
                    <a:cubicBezTo>
                      <a:pt x="8" y="18"/>
                      <a:pt x="10" y="18"/>
                      <a:pt x="12" y="19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8" y="19"/>
                      <a:pt x="20" y="16"/>
                      <a:pt x="20" y="12"/>
                    </a:cubicBezTo>
                    <a:cubicBezTo>
                      <a:pt x="19" y="8"/>
                      <a:pt x="18" y="5"/>
                      <a:pt x="16" y="3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8" y="2"/>
                      <a:pt x="6" y="3"/>
                      <a:pt x="3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2" name="Freeform 99">
                <a:extLst>
                  <a:ext uri="{FF2B5EF4-FFF2-40B4-BE49-F238E27FC236}">
                    <a16:creationId xmlns:a16="http://schemas.microsoft.com/office/drawing/2014/main" id="{E2EE7DFB-3445-4155-8722-0CE4180D5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654"/>
                <a:ext cx="52" cy="33"/>
              </a:xfrm>
              <a:custGeom>
                <a:avLst/>
                <a:gdLst>
                  <a:gd name="T0" fmla="*/ 4 w 30"/>
                  <a:gd name="T1" fmla="*/ 0 h 19"/>
                  <a:gd name="T2" fmla="*/ 1 w 30"/>
                  <a:gd name="T3" fmla="*/ 1 h 19"/>
                  <a:gd name="T4" fmla="*/ 2 w 30"/>
                  <a:gd name="T5" fmla="*/ 5 h 19"/>
                  <a:gd name="T6" fmla="*/ 4 w 30"/>
                  <a:gd name="T7" fmla="*/ 8 h 19"/>
                  <a:gd name="T8" fmla="*/ 14 w 30"/>
                  <a:gd name="T9" fmla="*/ 16 h 19"/>
                  <a:gd name="T10" fmla="*/ 26 w 30"/>
                  <a:gd name="T11" fmla="*/ 19 h 19"/>
                  <a:gd name="T12" fmla="*/ 28 w 30"/>
                  <a:gd name="T13" fmla="*/ 19 h 19"/>
                  <a:gd name="T14" fmla="*/ 30 w 30"/>
                  <a:gd name="T15" fmla="*/ 17 h 19"/>
                  <a:gd name="T16" fmla="*/ 30 w 30"/>
                  <a:gd name="T17" fmla="*/ 16 h 19"/>
                  <a:gd name="T18" fmla="*/ 4 w 30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9">
                    <a:moveTo>
                      <a:pt x="4" y="0"/>
                    </a:moveTo>
                    <a:cubicBezTo>
                      <a:pt x="3" y="1"/>
                      <a:pt x="2" y="1"/>
                      <a:pt x="1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3" y="6"/>
                      <a:pt x="3" y="7"/>
                      <a:pt x="4" y="8"/>
                    </a:cubicBezTo>
                    <a:cubicBezTo>
                      <a:pt x="7" y="11"/>
                      <a:pt x="10" y="14"/>
                      <a:pt x="14" y="16"/>
                    </a:cubicBezTo>
                    <a:cubicBezTo>
                      <a:pt x="18" y="17"/>
                      <a:pt x="22" y="18"/>
                      <a:pt x="26" y="19"/>
                    </a:cubicBezTo>
                    <a:cubicBezTo>
                      <a:pt x="27" y="19"/>
                      <a:pt x="28" y="19"/>
                      <a:pt x="28" y="19"/>
                    </a:cubicBezTo>
                    <a:cubicBezTo>
                      <a:pt x="29" y="19"/>
                      <a:pt x="30" y="18"/>
                      <a:pt x="30" y="17"/>
                    </a:cubicBezTo>
                    <a:cubicBezTo>
                      <a:pt x="30" y="17"/>
                      <a:pt x="30" y="16"/>
                      <a:pt x="30" y="16"/>
                    </a:cubicBezTo>
                    <a:cubicBezTo>
                      <a:pt x="24" y="7"/>
                      <a:pt x="15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3" name="Freeform 100">
                <a:extLst>
                  <a:ext uri="{FF2B5EF4-FFF2-40B4-BE49-F238E27FC236}">
                    <a16:creationId xmlns:a16="http://schemas.microsoft.com/office/drawing/2014/main" id="{D45AD68C-A778-4243-8C31-BEE817C9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1" y="2103"/>
                <a:ext cx="46" cy="28"/>
              </a:xfrm>
              <a:custGeom>
                <a:avLst/>
                <a:gdLst>
                  <a:gd name="T0" fmla="*/ 10 w 27"/>
                  <a:gd name="T1" fmla="*/ 15 h 16"/>
                  <a:gd name="T2" fmla="*/ 20 w 27"/>
                  <a:gd name="T3" fmla="*/ 11 h 16"/>
                  <a:gd name="T4" fmla="*/ 27 w 27"/>
                  <a:gd name="T5" fmla="*/ 1 h 16"/>
                  <a:gd name="T6" fmla="*/ 25 w 27"/>
                  <a:gd name="T7" fmla="*/ 0 h 16"/>
                  <a:gd name="T8" fmla="*/ 12 w 27"/>
                  <a:gd name="T9" fmla="*/ 2 h 16"/>
                  <a:gd name="T10" fmla="*/ 2 w 27"/>
                  <a:gd name="T11" fmla="*/ 6 h 16"/>
                  <a:gd name="T12" fmla="*/ 2 w 27"/>
                  <a:gd name="T13" fmla="*/ 12 h 16"/>
                  <a:gd name="T14" fmla="*/ 10 w 27"/>
                  <a:gd name="T1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6">
                    <a:moveTo>
                      <a:pt x="10" y="15"/>
                    </a:moveTo>
                    <a:cubicBezTo>
                      <a:pt x="14" y="14"/>
                      <a:pt x="17" y="13"/>
                      <a:pt x="20" y="11"/>
                    </a:cubicBezTo>
                    <a:cubicBezTo>
                      <a:pt x="24" y="9"/>
                      <a:pt x="25" y="5"/>
                      <a:pt x="27" y="1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21" y="0"/>
                      <a:pt x="17" y="1"/>
                      <a:pt x="12" y="2"/>
                    </a:cubicBezTo>
                    <a:cubicBezTo>
                      <a:pt x="9" y="2"/>
                      <a:pt x="5" y="4"/>
                      <a:pt x="2" y="6"/>
                    </a:cubicBezTo>
                    <a:cubicBezTo>
                      <a:pt x="0" y="7"/>
                      <a:pt x="0" y="10"/>
                      <a:pt x="2" y="12"/>
                    </a:cubicBezTo>
                    <a:cubicBezTo>
                      <a:pt x="4" y="15"/>
                      <a:pt x="7" y="16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4" name="Freeform 101">
                <a:extLst>
                  <a:ext uri="{FF2B5EF4-FFF2-40B4-BE49-F238E27FC236}">
                    <a16:creationId xmlns:a16="http://schemas.microsoft.com/office/drawing/2014/main" id="{2BBB193B-0A89-40A0-9892-3CE307B4E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320"/>
                <a:ext cx="50" cy="34"/>
              </a:xfrm>
              <a:custGeom>
                <a:avLst/>
                <a:gdLst>
                  <a:gd name="T0" fmla="*/ 29 w 29"/>
                  <a:gd name="T1" fmla="*/ 2 h 20"/>
                  <a:gd name="T2" fmla="*/ 28 w 29"/>
                  <a:gd name="T3" fmla="*/ 1 h 20"/>
                  <a:gd name="T4" fmla="*/ 25 w 29"/>
                  <a:gd name="T5" fmla="*/ 0 h 20"/>
                  <a:gd name="T6" fmla="*/ 2 w 29"/>
                  <a:gd name="T7" fmla="*/ 11 h 20"/>
                  <a:gd name="T8" fmla="*/ 3 w 29"/>
                  <a:gd name="T9" fmla="*/ 18 h 20"/>
                  <a:gd name="T10" fmla="*/ 9 w 29"/>
                  <a:gd name="T11" fmla="*/ 19 h 20"/>
                  <a:gd name="T12" fmla="*/ 28 w 29"/>
                  <a:gd name="T13" fmla="*/ 4 h 20"/>
                  <a:gd name="T14" fmla="*/ 29 w 29"/>
                  <a:gd name="T1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0">
                    <a:moveTo>
                      <a:pt x="29" y="2"/>
                    </a:moveTo>
                    <a:cubicBezTo>
                      <a:pt x="28" y="2"/>
                      <a:pt x="28" y="1"/>
                      <a:pt x="28" y="1"/>
                    </a:cubicBezTo>
                    <a:cubicBezTo>
                      <a:pt x="27" y="1"/>
                      <a:pt x="26" y="0"/>
                      <a:pt x="25" y="0"/>
                    </a:cubicBezTo>
                    <a:cubicBezTo>
                      <a:pt x="16" y="2"/>
                      <a:pt x="9" y="6"/>
                      <a:pt x="2" y="11"/>
                    </a:cubicBezTo>
                    <a:cubicBezTo>
                      <a:pt x="0" y="13"/>
                      <a:pt x="0" y="16"/>
                      <a:pt x="3" y="18"/>
                    </a:cubicBezTo>
                    <a:cubicBezTo>
                      <a:pt x="5" y="19"/>
                      <a:pt x="7" y="20"/>
                      <a:pt x="9" y="19"/>
                    </a:cubicBezTo>
                    <a:cubicBezTo>
                      <a:pt x="16" y="14"/>
                      <a:pt x="22" y="9"/>
                      <a:pt x="28" y="4"/>
                    </a:cubicBezTo>
                    <a:cubicBezTo>
                      <a:pt x="29" y="3"/>
                      <a:pt x="28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5" name="Freeform 102">
                <a:extLst>
                  <a:ext uri="{FF2B5EF4-FFF2-40B4-BE49-F238E27FC236}">
                    <a16:creationId xmlns:a16="http://schemas.microsoft.com/office/drawing/2014/main" id="{57E9EE14-92D3-489F-AF3E-C11648DE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899"/>
                <a:ext cx="24" cy="43"/>
              </a:xfrm>
              <a:custGeom>
                <a:avLst/>
                <a:gdLst>
                  <a:gd name="T0" fmla="*/ 11 w 14"/>
                  <a:gd name="T1" fmla="*/ 23 h 25"/>
                  <a:gd name="T2" fmla="*/ 13 w 14"/>
                  <a:gd name="T3" fmla="*/ 19 h 25"/>
                  <a:gd name="T4" fmla="*/ 14 w 14"/>
                  <a:gd name="T5" fmla="*/ 10 h 25"/>
                  <a:gd name="T6" fmla="*/ 14 w 14"/>
                  <a:gd name="T7" fmla="*/ 6 h 25"/>
                  <a:gd name="T8" fmla="*/ 14 w 14"/>
                  <a:gd name="T9" fmla="*/ 4 h 25"/>
                  <a:gd name="T10" fmla="*/ 9 w 14"/>
                  <a:gd name="T11" fmla="*/ 1 h 25"/>
                  <a:gd name="T12" fmla="*/ 3 w 14"/>
                  <a:gd name="T13" fmla="*/ 4 h 25"/>
                  <a:gd name="T14" fmla="*/ 0 w 14"/>
                  <a:gd name="T15" fmla="*/ 11 h 25"/>
                  <a:gd name="T16" fmla="*/ 5 w 14"/>
                  <a:gd name="T17" fmla="*/ 23 h 25"/>
                  <a:gd name="T18" fmla="*/ 11 w 14"/>
                  <a:gd name="T1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25">
                    <a:moveTo>
                      <a:pt x="11" y="23"/>
                    </a:moveTo>
                    <a:cubicBezTo>
                      <a:pt x="12" y="22"/>
                      <a:pt x="13" y="20"/>
                      <a:pt x="13" y="19"/>
                    </a:cubicBezTo>
                    <a:cubicBezTo>
                      <a:pt x="14" y="16"/>
                      <a:pt x="14" y="12"/>
                      <a:pt x="14" y="10"/>
                    </a:cubicBezTo>
                    <a:cubicBezTo>
                      <a:pt x="14" y="8"/>
                      <a:pt x="14" y="7"/>
                      <a:pt x="14" y="6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3" y="2"/>
                      <a:pt x="11" y="0"/>
                      <a:pt x="9" y="1"/>
                    </a:cubicBezTo>
                    <a:cubicBezTo>
                      <a:pt x="7" y="2"/>
                      <a:pt x="5" y="3"/>
                      <a:pt x="3" y="4"/>
                    </a:cubicBezTo>
                    <a:cubicBezTo>
                      <a:pt x="1" y="6"/>
                      <a:pt x="0" y="8"/>
                      <a:pt x="0" y="11"/>
                    </a:cubicBezTo>
                    <a:cubicBezTo>
                      <a:pt x="1" y="16"/>
                      <a:pt x="2" y="20"/>
                      <a:pt x="5" y="23"/>
                    </a:cubicBezTo>
                    <a:cubicBezTo>
                      <a:pt x="6" y="25"/>
                      <a:pt x="10" y="25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6" name="Freeform 103">
                <a:extLst>
                  <a:ext uri="{FF2B5EF4-FFF2-40B4-BE49-F238E27FC236}">
                    <a16:creationId xmlns:a16="http://schemas.microsoft.com/office/drawing/2014/main" id="{DFE2E637-C347-4B0E-A8EB-1F4C2D79C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" y="2710"/>
                <a:ext cx="53" cy="59"/>
              </a:xfrm>
              <a:custGeom>
                <a:avLst/>
                <a:gdLst>
                  <a:gd name="T0" fmla="*/ 0 w 31"/>
                  <a:gd name="T1" fmla="*/ 32 h 34"/>
                  <a:gd name="T2" fmla="*/ 0 w 31"/>
                  <a:gd name="T3" fmla="*/ 33 h 34"/>
                  <a:gd name="T4" fmla="*/ 1 w 31"/>
                  <a:gd name="T5" fmla="*/ 34 h 34"/>
                  <a:gd name="T6" fmla="*/ 3 w 31"/>
                  <a:gd name="T7" fmla="*/ 34 h 34"/>
                  <a:gd name="T8" fmla="*/ 16 w 31"/>
                  <a:gd name="T9" fmla="*/ 22 h 34"/>
                  <a:gd name="T10" fmla="*/ 30 w 31"/>
                  <a:gd name="T11" fmla="*/ 8 h 34"/>
                  <a:gd name="T12" fmla="*/ 29 w 31"/>
                  <a:gd name="T13" fmla="*/ 4 h 34"/>
                  <a:gd name="T14" fmla="*/ 22 w 31"/>
                  <a:gd name="T15" fmla="*/ 4 h 34"/>
                  <a:gd name="T16" fmla="*/ 1 w 31"/>
                  <a:gd name="T17" fmla="*/ 29 h 34"/>
                  <a:gd name="T18" fmla="*/ 0 w 31"/>
                  <a:gd name="T1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4">
                    <a:moveTo>
                      <a:pt x="0" y="32"/>
                    </a:move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1" y="34"/>
                      <a:pt x="1" y="34"/>
                    </a:cubicBezTo>
                    <a:cubicBezTo>
                      <a:pt x="2" y="34"/>
                      <a:pt x="2" y="34"/>
                      <a:pt x="3" y="34"/>
                    </a:cubicBezTo>
                    <a:cubicBezTo>
                      <a:pt x="8" y="31"/>
                      <a:pt x="13" y="27"/>
                      <a:pt x="16" y="22"/>
                    </a:cubicBezTo>
                    <a:cubicBezTo>
                      <a:pt x="20" y="16"/>
                      <a:pt x="24" y="12"/>
                      <a:pt x="30" y="8"/>
                    </a:cubicBezTo>
                    <a:cubicBezTo>
                      <a:pt x="31" y="7"/>
                      <a:pt x="31" y="7"/>
                      <a:pt x="29" y="4"/>
                    </a:cubicBezTo>
                    <a:cubicBezTo>
                      <a:pt x="26" y="0"/>
                      <a:pt x="24" y="1"/>
                      <a:pt x="22" y="4"/>
                    </a:cubicBezTo>
                    <a:cubicBezTo>
                      <a:pt x="16" y="12"/>
                      <a:pt x="9" y="21"/>
                      <a:pt x="1" y="29"/>
                    </a:cubicBezTo>
                    <a:cubicBezTo>
                      <a:pt x="1" y="30"/>
                      <a:pt x="0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7" name="Freeform 104">
                <a:extLst>
                  <a:ext uri="{FF2B5EF4-FFF2-40B4-BE49-F238E27FC236}">
                    <a16:creationId xmlns:a16="http://schemas.microsoft.com/office/drawing/2014/main" id="{7DA934E1-397C-4B83-BA77-3614FE786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6" y="2707"/>
                <a:ext cx="29" cy="50"/>
              </a:xfrm>
              <a:custGeom>
                <a:avLst/>
                <a:gdLst>
                  <a:gd name="T0" fmla="*/ 17 w 17"/>
                  <a:gd name="T1" fmla="*/ 7 h 29"/>
                  <a:gd name="T2" fmla="*/ 10 w 17"/>
                  <a:gd name="T3" fmla="*/ 1 h 29"/>
                  <a:gd name="T4" fmla="*/ 10 w 17"/>
                  <a:gd name="T5" fmla="*/ 0 h 29"/>
                  <a:gd name="T6" fmla="*/ 10 w 17"/>
                  <a:gd name="T7" fmla="*/ 1 h 29"/>
                  <a:gd name="T8" fmla="*/ 10 w 17"/>
                  <a:gd name="T9" fmla="*/ 1 h 29"/>
                  <a:gd name="T10" fmla="*/ 7 w 17"/>
                  <a:gd name="T11" fmla="*/ 4 h 29"/>
                  <a:gd name="T12" fmla="*/ 3 w 17"/>
                  <a:gd name="T13" fmla="*/ 16 h 29"/>
                  <a:gd name="T14" fmla="*/ 5 w 17"/>
                  <a:gd name="T15" fmla="*/ 25 h 29"/>
                  <a:gd name="T16" fmla="*/ 10 w 17"/>
                  <a:gd name="T17" fmla="*/ 28 h 29"/>
                  <a:gd name="T18" fmla="*/ 14 w 17"/>
                  <a:gd name="T19" fmla="*/ 26 h 29"/>
                  <a:gd name="T20" fmla="*/ 16 w 17"/>
                  <a:gd name="T21" fmla="*/ 17 h 29"/>
                  <a:gd name="T22" fmla="*/ 17 w 17"/>
                  <a:gd name="T23" fmla="*/ 17 h 29"/>
                  <a:gd name="T24" fmla="*/ 17 w 17"/>
                  <a:gd name="T25" fmla="*/ 17 h 29"/>
                  <a:gd name="T26" fmla="*/ 17 w 17"/>
                  <a:gd name="T27" fmla="*/ 17 h 29"/>
                  <a:gd name="T28" fmla="*/ 17 w 17"/>
                  <a:gd name="T29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9">
                    <a:moveTo>
                      <a:pt x="17" y="7"/>
                    </a:moveTo>
                    <a:cubicBezTo>
                      <a:pt x="16" y="3"/>
                      <a:pt x="13" y="2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8" y="3"/>
                      <a:pt x="7" y="4"/>
                    </a:cubicBezTo>
                    <a:cubicBezTo>
                      <a:pt x="6" y="8"/>
                      <a:pt x="6" y="12"/>
                      <a:pt x="3" y="16"/>
                    </a:cubicBezTo>
                    <a:cubicBezTo>
                      <a:pt x="0" y="20"/>
                      <a:pt x="0" y="22"/>
                      <a:pt x="5" y="25"/>
                    </a:cubicBezTo>
                    <a:cubicBezTo>
                      <a:pt x="6" y="26"/>
                      <a:pt x="8" y="27"/>
                      <a:pt x="10" y="28"/>
                    </a:cubicBezTo>
                    <a:cubicBezTo>
                      <a:pt x="11" y="29"/>
                      <a:pt x="13" y="28"/>
                      <a:pt x="14" y="26"/>
                    </a:cubicBezTo>
                    <a:cubicBezTo>
                      <a:pt x="15" y="23"/>
                      <a:pt x="17" y="20"/>
                      <a:pt x="16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4" y="14"/>
                      <a:pt x="14" y="11"/>
                      <a:pt x="1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8" name="Freeform 105">
                <a:extLst>
                  <a:ext uri="{FF2B5EF4-FFF2-40B4-BE49-F238E27FC236}">
                    <a16:creationId xmlns:a16="http://schemas.microsoft.com/office/drawing/2014/main" id="{CC6D149E-C0FA-42D1-BAA7-8CEEBB1A1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2529"/>
                <a:ext cx="47" cy="25"/>
              </a:xfrm>
              <a:custGeom>
                <a:avLst/>
                <a:gdLst>
                  <a:gd name="T0" fmla="*/ 10 w 27"/>
                  <a:gd name="T1" fmla="*/ 1 h 15"/>
                  <a:gd name="T2" fmla="*/ 2 w 27"/>
                  <a:gd name="T3" fmla="*/ 2 h 15"/>
                  <a:gd name="T4" fmla="*/ 1 w 27"/>
                  <a:gd name="T5" fmla="*/ 5 h 15"/>
                  <a:gd name="T6" fmla="*/ 20 w 27"/>
                  <a:gd name="T7" fmla="*/ 12 h 15"/>
                  <a:gd name="T8" fmla="*/ 25 w 27"/>
                  <a:gd name="T9" fmla="*/ 10 h 15"/>
                  <a:gd name="T10" fmla="*/ 26 w 27"/>
                  <a:gd name="T11" fmla="*/ 6 h 15"/>
                  <a:gd name="T12" fmla="*/ 10 w 27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5">
                    <a:moveTo>
                      <a:pt x="10" y="1"/>
                    </a:moveTo>
                    <a:cubicBezTo>
                      <a:pt x="8" y="1"/>
                      <a:pt x="5" y="1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6" y="12"/>
                      <a:pt x="12" y="15"/>
                      <a:pt x="20" y="12"/>
                    </a:cubicBezTo>
                    <a:cubicBezTo>
                      <a:pt x="22" y="11"/>
                      <a:pt x="23" y="11"/>
                      <a:pt x="25" y="10"/>
                    </a:cubicBezTo>
                    <a:cubicBezTo>
                      <a:pt x="26" y="10"/>
                      <a:pt x="27" y="7"/>
                      <a:pt x="26" y="6"/>
                    </a:cubicBezTo>
                    <a:cubicBezTo>
                      <a:pt x="22" y="1"/>
                      <a:pt x="17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9" name="Freeform 106">
                <a:extLst>
                  <a:ext uri="{FF2B5EF4-FFF2-40B4-BE49-F238E27FC236}">
                    <a16:creationId xmlns:a16="http://schemas.microsoft.com/office/drawing/2014/main" id="{C9D6BD51-11AF-4034-A136-8AF5BF38F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" y="2686"/>
                <a:ext cx="29" cy="36"/>
              </a:xfrm>
              <a:custGeom>
                <a:avLst/>
                <a:gdLst>
                  <a:gd name="T0" fmla="*/ 17 w 17"/>
                  <a:gd name="T1" fmla="*/ 13 h 21"/>
                  <a:gd name="T2" fmla="*/ 17 w 17"/>
                  <a:gd name="T3" fmla="*/ 9 h 21"/>
                  <a:gd name="T4" fmla="*/ 16 w 17"/>
                  <a:gd name="T5" fmla="*/ 7 h 21"/>
                  <a:gd name="T6" fmla="*/ 2 w 17"/>
                  <a:gd name="T7" fmla="*/ 0 h 21"/>
                  <a:gd name="T8" fmla="*/ 0 w 17"/>
                  <a:gd name="T9" fmla="*/ 1 h 21"/>
                  <a:gd name="T10" fmla="*/ 1 w 17"/>
                  <a:gd name="T11" fmla="*/ 17 h 21"/>
                  <a:gd name="T12" fmla="*/ 5 w 17"/>
                  <a:gd name="T13" fmla="*/ 20 h 21"/>
                  <a:gd name="T14" fmla="*/ 11 w 17"/>
                  <a:gd name="T15" fmla="*/ 19 h 21"/>
                  <a:gd name="T16" fmla="*/ 14 w 17"/>
                  <a:gd name="T17" fmla="*/ 16 h 21"/>
                  <a:gd name="T18" fmla="*/ 14 w 17"/>
                  <a:gd name="T19" fmla="*/ 16 h 21"/>
                  <a:gd name="T20" fmla="*/ 14 w 17"/>
                  <a:gd name="T21" fmla="*/ 16 h 21"/>
                  <a:gd name="T22" fmla="*/ 14 w 17"/>
                  <a:gd name="T23" fmla="*/ 16 h 21"/>
                  <a:gd name="T24" fmla="*/ 17 w 17"/>
                  <a:gd name="T25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21">
                    <a:moveTo>
                      <a:pt x="17" y="13"/>
                    </a:moveTo>
                    <a:cubicBezTo>
                      <a:pt x="17" y="12"/>
                      <a:pt x="17" y="11"/>
                      <a:pt x="17" y="9"/>
                    </a:cubicBezTo>
                    <a:cubicBezTo>
                      <a:pt x="17" y="8"/>
                      <a:pt x="17" y="7"/>
                      <a:pt x="16" y="7"/>
                    </a:cubicBezTo>
                    <a:cubicBezTo>
                      <a:pt x="12" y="3"/>
                      <a:pt x="7" y="2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7"/>
                      <a:pt x="1" y="12"/>
                      <a:pt x="1" y="17"/>
                    </a:cubicBezTo>
                    <a:cubicBezTo>
                      <a:pt x="1" y="19"/>
                      <a:pt x="3" y="19"/>
                      <a:pt x="5" y="20"/>
                    </a:cubicBezTo>
                    <a:cubicBezTo>
                      <a:pt x="7" y="21"/>
                      <a:pt x="9" y="21"/>
                      <a:pt x="11" y="19"/>
                    </a:cubicBezTo>
                    <a:cubicBezTo>
                      <a:pt x="12" y="18"/>
                      <a:pt x="13" y="17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6" y="14"/>
                      <a:pt x="1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0" name="Freeform 107">
                <a:extLst>
                  <a:ext uri="{FF2B5EF4-FFF2-40B4-BE49-F238E27FC236}">
                    <a16:creationId xmlns:a16="http://schemas.microsoft.com/office/drawing/2014/main" id="{E509D25D-3D21-4185-9647-AFB4469A6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" y="924"/>
                <a:ext cx="34" cy="24"/>
              </a:xfrm>
              <a:custGeom>
                <a:avLst/>
                <a:gdLst>
                  <a:gd name="T0" fmla="*/ 14 w 20"/>
                  <a:gd name="T1" fmla="*/ 13 h 14"/>
                  <a:gd name="T2" fmla="*/ 20 w 20"/>
                  <a:gd name="T3" fmla="*/ 4 h 14"/>
                  <a:gd name="T4" fmla="*/ 14 w 20"/>
                  <a:gd name="T5" fmla="*/ 0 h 14"/>
                  <a:gd name="T6" fmla="*/ 1 w 20"/>
                  <a:gd name="T7" fmla="*/ 3 h 14"/>
                  <a:gd name="T8" fmla="*/ 0 w 20"/>
                  <a:gd name="T9" fmla="*/ 5 h 14"/>
                  <a:gd name="T10" fmla="*/ 2 w 20"/>
                  <a:gd name="T11" fmla="*/ 11 h 14"/>
                  <a:gd name="T12" fmla="*/ 14 w 20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4" y="13"/>
                    </a:moveTo>
                    <a:cubicBezTo>
                      <a:pt x="18" y="13"/>
                      <a:pt x="20" y="8"/>
                      <a:pt x="20" y="4"/>
                    </a:cubicBezTo>
                    <a:cubicBezTo>
                      <a:pt x="19" y="3"/>
                      <a:pt x="16" y="0"/>
                      <a:pt x="14" y="0"/>
                    </a:cubicBezTo>
                    <a:cubicBezTo>
                      <a:pt x="10" y="1"/>
                      <a:pt x="6" y="2"/>
                      <a:pt x="1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9"/>
                      <a:pt x="2" y="11"/>
                    </a:cubicBezTo>
                    <a:cubicBezTo>
                      <a:pt x="6" y="14"/>
                      <a:pt x="10" y="14"/>
                      <a:pt x="1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1" name="Freeform 108">
                <a:extLst>
                  <a:ext uri="{FF2B5EF4-FFF2-40B4-BE49-F238E27FC236}">
                    <a16:creationId xmlns:a16="http://schemas.microsoft.com/office/drawing/2014/main" id="{A72F10B7-9FAA-4FFC-A8A4-A848E60AD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" y="678"/>
                <a:ext cx="32" cy="31"/>
              </a:xfrm>
              <a:custGeom>
                <a:avLst/>
                <a:gdLst>
                  <a:gd name="T0" fmla="*/ 5 w 19"/>
                  <a:gd name="T1" fmla="*/ 16 h 18"/>
                  <a:gd name="T2" fmla="*/ 18 w 19"/>
                  <a:gd name="T3" fmla="*/ 11 h 18"/>
                  <a:gd name="T4" fmla="*/ 19 w 19"/>
                  <a:gd name="T5" fmla="*/ 9 h 18"/>
                  <a:gd name="T6" fmla="*/ 11 w 19"/>
                  <a:gd name="T7" fmla="*/ 0 h 18"/>
                  <a:gd name="T8" fmla="*/ 8 w 19"/>
                  <a:gd name="T9" fmla="*/ 0 h 18"/>
                  <a:gd name="T10" fmla="*/ 2 w 19"/>
                  <a:gd name="T11" fmla="*/ 12 h 18"/>
                  <a:gd name="T12" fmla="*/ 5 w 19"/>
                  <a:gd name="T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8">
                    <a:moveTo>
                      <a:pt x="5" y="16"/>
                    </a:moveTo>
                    <a:cubicBezTo>
                      <a:pt x="9" y="18"/>
                      <a:pt x="16" y="16"/>
                      <a:pt x="18" y="11"/>
                    </a:cubicBezTo>
                    <a:cubicBezTo>
                      <a:pt x="19" y="10"/>
                      <a:pt x="18" y="10"/>
                      <a:pt x="19" y="9"/>
                    </a:cubicBezTo>
                    <a:cubicBezTo>
                      <a:pt x="17" y="5"/>
                      <a:pt x="15" y="3"/>
                      <a:pt x="11" y="0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2" y="1"/>
                      <a:pt x="0" y="5"/>
                      <a:pt x="2" y="12"/>
                    </a:cubicBezTo>
                    <a:cubicBezTo>
                      <a:pt x="3" y="13"/>
                      <a:pt x="4" y="15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2" name="Freeform 109">
                <a:extLst>
                  <a:ext uri="{FF2B5EF4-FFF2-40B4-BE49-F238E27FC236}">
                    <a16:creationId xmlns:a16="http://schemas.microsoft.com/office/drawing/2014/main" id="{2EDA0938-C829-4740-8D4C-012996362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2103"/>
                <a:ext cx="57" cy="19"/>
              </a:xfrm>
              <a:custGeom>
                <a:avLst/>
                <a:gdLst>
                  <a:gd name="T0" fmla="*/ 5 w 33"/>
                  <a:gd name="T1" fmla="*/ 0 h 11"/>
                  <a:gd name="T2" fmla="*/ 2 w 33"/>
                  <a:gd name="T3" fmla="*/ 1 h 11"/>
                  <a:gd name="T4" fmla="*/ 0 w 33"/>
                  <a:gd name="T5" fmla="*/ 4 h 11"/>
                  <a:gd name="T6" fmla="*/ 1 w 33"/>
                  <a:gd name="T7" fmla="*/ 7 h 11"/>
                  <a:gd name="T8" fmla="*/ 17 w 33"/>
                  <a:gd name="T9" fmla="*/ 11 h 11"/>
                  <a:gd name="T10" fmla="*/ 18 w 33"/>
                  <a:gd name="T11" fmla="*/ 11 h 11"/>
                  <a:gd name="T12" fmla="*/ 31 w 33"/>
                  <a:gd name="T13" fmla="*/ 9 h 11"/>
                  <a:gd name="T14" fmla="*/ 33 w 33"/>
                  <a:gd name="T15" fmla="*/ 8 h 11"/>
                  <a:gd name="T16" fmla="*/ 32 w 33"/>
                  <a:gd name="T17" fmla="*/ 5 h 11"/>
                  <a:gd name="T18" fmla="*/ 19 w 33"/>
                  <a:gd name="T19" fmla="*/ 1 h 11"/>
                  <a:gd name="T20" fmla="*/ 5 w 33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1">
                    <a:moveTo>
                      <a:pt x="5" y="0"/>
                    </a:move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6" y="8"/>
                      <a:pt x="12" y="9"/>
                      <a:pt x="17" y="11"/>
                    </a:cubicBezTo>
                    <a:cubicBezTo>
                      <a:pt x="17" y="11"/>
                      <a:pt x="18" y="11"/>
                      <a:pt x="18" y="11"/>
                    </a:cubicBezTo>
                    <a:cubicBezTo>
                      <a:pt x="23" y="10"/>
                      <a:pt x="27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2" y="7"/>
                      <a:pt x="32" y="6"/>
                      <a:pt x="32" y="5"/>
                    </a:cubicBezTo>
                    <a:cubicBezTo>
                      <a:pt x="28" y="2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3" name="Freeform 110">
                <a:extLst>
                  <a:ext uri="{FF2B5EF4-FFF2-40B4-BE49-F238E27FC236}">
                    <a16:creationId xmlns:a16="http://schemas.microsoft.com/office/drawing/2014/main" id="{86F03E87-A0E8-4554-B133-E42803722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2530"/>
                <a:ext cx="39" cy="19"/>
              </a:xfrm>
              <a:custGeom>
                <a:avLst/>
                <a:gdLst>
                  <a:gd name="T0" fmla="*/ 19 w 23"/>
                  <a:gd name="T1" fmla="*/ 1 h 11"/>
                  <a:gd name="T2" fmla="*/ 12 w 23"/>
                  <a:gd name="T3" fmla="*/ 0 h 11"/>
                  <a:gd name="T4" fmla="*/ 3 w 23"/>
                  <a:gd name="T5" fmla="*/ 1 h 11"/>
                  <a:gd name="T6" fmla="*/ 0 w 23"/>
                  <a:gd name="T7" fmla="*/ 5 h 11"/>
                  <a:gd name="T8" fmla="*/ 2 w 23"/>
                  <a:gd name="T9" fmla="*/ 9 h 11"/>
                  <a:gd name="T10" fmla="*/ 5 w 23"/>
                  <a:gd name="T11" fmla="*/ 10 h 11"/>
                  <a:gd name="T12" fmla="*/ 22 w 23"/>
                  <a:gd name="T13" fmla="*/ 7 h 11"/>
                  <a:gd name="T14" fmla="*/ 23 w 23"/>
                  <a:gd name="T15" fmla="*/ 4 h 11"/>
                  <a:gd name="T16" fmla="*/ 19 w 23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1">
                    <a:moveTo>
                      <a:pt x="19" y="1"/>
                    </a:moveTo>
                    <a:cubicBezTo>
                      <a:pt x="17" y="0"/>
                      <a:pt x="15" y="0"/>
                      <a:pt x="12" y="0"/>
                    </a:cubicBezTo>
                    <a:cubicBezTo>
                      <a:pt x="9" y="0"/>
                      <a:pt x="6" y="0"/>
                      <a:pt x="3" y="1"/>
                    </a:cubicBezTo>
                    <a:cubicBezTo>
                      <a:pt x="2" y="2"/>
                      <a:pt x="1" y="4"/>
                      <a:pt x="0" y="5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3" y="9"/>
                      <a:pt x="4" y="10"/>
                      <a:pt x="5" y="10"/>
                    </a:cubicBezTo>
                    <a:cubicBezTo>
                      <a:pt x="11" y="11"/>
                      <a:pt x="17" y="10"/>
                      <a:pt x="22" y="7"/>
                    </a:cubicBezTo>
                    <a:cubicBezTo>
                      <a:pt x="23" y="6"/>
                      <a:pt x="23" y="5"/>
                      <a:pt x="23" y="4"/>
                    </a:cubicBezTo>
                    <a:cubicBezTo>
                      <a:pt x="21" y="3"/>
                      <a:pt x="20" y="1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4" name="Freeform 111">
                <a:extLst>
                  <a:ext uri="{FF2B5EF4-FFF2-40B4-BE49-F238E27FC236}">
                    <a16:creationId xmlns:a16="http://schemas.microsoft.com/office/drawing/2014/main" id="{794439AB-8F42-4415-8A99-065F1B4FA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" y="2643"/>
                <a:ext cx="28" cy="36"/>
              </a:xfrm>
              <a:custGeom>
                <a:avLst/>
                <a:gdLst>
                  <a:gd name="T0" fmla="*/ 2 w 16"/>
                  <a:gd name="T1" fmla="*/ 2 h 21"/>
                  <a:gd name="T2" fmla="*/ 0 w 16"/>
                  <a:gd name="T3" fmla="*/ 4 h 21"/>
                  <a:gd name="T4" fmla="*/ 7 w 16"/>
                  <a:gd name="T5" fmla="*/ 19 h 21"/>
                  <a:gd name="T6" fmla="*/ 14 w 16"/>
                  <a:gd name="T7" fmla="*/ 18 h 21"/>
                  <a:gd name="T8" fmla="*/ 14 w 16"/>
                  <a:gd name="T9" fmla="*/ 8 h 21"/>
                  <a:gd name="T10" fmla="*/ 9 w 16"/>
                  <a:gd name="T11" fmla="*/ 1 h 21"/>
                  <a:gd name="T12" fmla="*/ 2 w 16"/>
                  <a:gd name="T1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1">
                    <a:moveTo>
                      <a:pt x="2" y="2"/>
                    </a:moveTo>
                    <a:cubicBezTo>
                      <a:pt x="1" y="2"/>
                      <a:pt x="0" y="4"/>
                      <a:pt x="0" y="4"/>
                    </a:cubicBezTo>
                    <a:cubicBezTo>
                      <a:pt x="2" y="9"/>
                      <a:pt x="4" y="15"/>
                      <a:pt x="7" y="19"/>
                    </a:cubicBezTo>
                    <a:cubicBezTo>
                      <a:pt x="9" y="21"/>
                      <a:pt x="13" y="21"/>
                      <a:pt x="14" y="18"/>
                    </a:cubicBezTo>
                    <a:cubicBezTo>
                      <a:pt x="16" y="15"/>
                      <a:pt x="16" y="11"/>
                      <a:pt x="14" y="8"/>
                    </a:cubicBezTo>
                    <a:cubicBezTo>
                      <a:pt x="13" y="5"/>
                      <a:pt x="11" y="3"/>
                      <a:pt x="9" y="1"/>
                    </a:cubicBezTo>
                    <a:cubicBezTo>
                      <a:pt x="7" y="1"/>
                      <a:pt x="4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5" name="Freeform 112">
                <a:extLst>
                  <a:ext uri="{FF2B5EF4-FFF2-40B4-BE49-F238E27FC236}">
                    <a16:creationId xmlns:a16="http://schemas.microsoft.com/office/drawing/2014/main" id="{D21F5360-0C03-42F1-9980-A9882C107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" y="3206"/>
                <a:ext cx="41" cy="26"/>
              </a:xfrm>
              <a:custGeom>
                <a:avLst/>
                <a:gdLst>
                  <a:gd name="T0" fmla="*/ 1 w 24"/>
                  <a:gd name="T1" fmla="*/ 7 h 15"/>
                  <a:gd name="T2" fmla="*/ 16 w 24"/>
                  <a:gd name="T3" fmla="*/ 14 h 15"/>
                  <a:gd name="T4" fmla="*/ 21 w 24"/>
                  <a:gd name="T5" fmla="*/ 14 h 15"/>
                  <a:gd name="T6" fmla="*/ 23 w 24"/>
                  <a:gd name="T7" fmla="*/ 9 h 15"/>
                  <a:gd name="T8" fmla="*/ 22 w 24"/>
                  <a:gd name="T9" fmla="*/ 6 h 15"/>
                  <a:gd name="T10" fmla="*/ 5 w 24"/>
                  <a:gd name="T11" fmla="*/ 0 h 15"/>
                  <a:gd name="T12" fmla="*/ 2 w 24"/>
                  <a:gd name="T13" fmla="*/ 1 h 15"/>
                  <a:gd name="T14" fmla="*/ 0 w 24"/>
                  <a:gd name="T15" fmla="*/ 4 h 15"/>
                  <a:gd name="T16" fmla="*/ 1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1" y="7"/>
                    </a:moveTo>
                    <a:cubicBezTo>
                      <a:pt x="7" y="8"/>
                      <a:pt x="11" y="12"/>
                      <a:pt x="16" y="14"/>
                    </a:cubicBezTo>
                    <a:cubicBezTo>
                      <a:pt x="17" y="15"/>
                      <a:pt x="19" y="14"/>
                      <a:pt x="21" y="14"/>
                    </a:cubicBezTo>
                    <a:cubicBezTo>
                      <a:pt x="23" y="14"/>
                      <a:pt x="24" y="11"/>
                      <a:pt x="23" y="9"/>
                    </a:cubicBezTo>
                    <a:cubicBezTo>
                      <a:pt x="23" y="8"/>
                      <a:pt x="22" y="7"/>
                      <a:pt x="22" y="6"/>
                    </a:cubicBezTo>
                    <a:cubicBezTo>
                      <a:pt x="18" y="2"/>
                      <a:pt x="12" y="0"/>
                      <a:pt x="5" y="0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1" y="2"/>
                      <a:pt x="1" y="3"/>
                      <a:pt x="0" y="4"/>
                    </a:cubicBezTo>
                    <a:cubicBezTo>
                      <a:pt x="0" y="5"/>
                      <a:pt x="1" y="7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6" name="Freeform 113">
                <a:extLst>
                  <a:ext uri="{FF2B5EF4-FFF2-40B4-BE49-F238E27FC236}">
                    <a16:creationId xmlns:a16="http://schemas.microsoft.com/office/drawing/2014/main" id="{CE61D86C-8927-4F78-84F1-6F7C87D3B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" y="279"/>
                <a:ext cx="19" cy="44"/>
              </a:xfrm>
              <a:custGeom>
                <a:avLst/>
                <a:gdLst>
                  <a:gd name="T0" fmla="*/ 3 w 11"/>
                  <a:gd name="T1" fmla="*/ 25 h 26"/>
                  <a:gd name="T2" fmla="*/ 7 w 11"/>
                  <a:gd name="T3" fmla="*/ 24 h 26"/>
                  <a:gd name="T4" fmla="*/ 11 w 11"/>
                  <a:gd name="T5" fmla="*/ 6 h 26"/>
                  <a:gd name="T6" fmla="*/ 11 w 11"/>
                  <a:gd name="T7" fmla="*/ 2 h 26"/>
                  <a:gd name="T8" fmla="*/ 9 w 11"/>
                  <a:gd name="T9" fmla="*/ 0 h 26"/>
                  <a:gd name="T10" fmla="*/ 6 w 11"/>
                  <a:gd name="T11" fmla="*/ 1 h 26"/>
                  <a:gd name="T12" fmla="*/ 0 w 11"/>
                  <a:gd name="T13" fmla="*/ 14 h 26"/>
                  <a:gd name="T14" fmla="*/ 0 w 11"/>
                  <a:gd name="T15" fmla="*/ 21 h 26"/>
                  <a:gd name="T16" fmla="*/ 3 w 11"/>
                  <a:gd name="T17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6">
                    <a:moveTo>
                      <a:pt x="3" y="25"/>
                    </a:moveTo>
                    <a:cubicBezTo>
                      <a:pt x="4" y="26"/>
                      <a:pt x="6" y="25"/>
                      <a:pt x="7" y="24"/>
                    </a:cubicBezTo>
                    <a:cubicBezTo>
                      <a:pt x="10" y="19"/>
                      <a:pt x="10" y="13"/>
                      <a:pt x="11" y="6"/>
                    </a:cubicBezTo>
                    <a:cubicBezTo>
                      <a:pt x="11" y="5"/>
                      <a:pt x="11" y="3"/>
                      <a:pt x="11" y="2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4" y="6"/>
                      <a:pt x="2" y="10"/>
                      <a:pt x="0" y="14"/>
                    </a:cubicBezTo>
                    <a:cubicBezTo>
                      <a:pt x="0" y="16"/>
                      <a:pt x="0" y="19"/>
                      <a:pt x="0" y="21"/>
                    </a:cubicBezTo>
                    <a:cubicBezTo>
                      <a:pt x="0" y="22"/>
                      <a:pt x="2" y="23"/>
                      <a:pt x="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7" name="Freeform 114">
                <a:extLst>
                  <a:ext uri="{FF2B5EF4-FFF2-40B4-BE49-F238E27FC236}">
                    <a16:creationId xmlns:a16="http://schemas.microsoft.com/office/drawing/2014/main" id="{785D0D5B-7ABA-4EF7-9AAA-15EC99E12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" y="3113"/>
                <a:ext cx="31" cy="33"/>
              </a:xfrm>
              <a:custGeom>
                <a:avLst/>
                <a:gdLst>
                  <a:gd name="T0" fmla="*/ 4 w 18"/>
                  <a:gd name="T1" fmla="*/ 0 h 19"/>
                  <a:gd name="T2" fmla="*/ 2 w 18"/>
                  <a:gd name="T3" fmla="*/ 0 h 19"/>
                  <a:gd name="T4" fmla="*/ 1 w 18"/>
                  <a:gd name="T5" fmla="*/ 4 h 19"/>
                  <a:gd name="T6" fmla="*/ 7 w 18"/>
                  <a:gd name="T7" fmla="*/ 17 h 19"/>
                  <a:gd name="T8" fmla="*/ 15 w 18"/>
                  <a:gd name="T9" fmla="*/ 17 h 19"/>
                  <a:gd name="T10" fmla="*/ 16 w 18"/>
                  <a:gd name="T11" fmla="*/ 10 h 19"/>
                  <a:gd name="T12" fmla="*/ 4 w 1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9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10"/>
                      <a:pt x="5" y="13"/>
                      <a:pt x="7" y="17"/>
                    </a:cubicBezTo>
                    <a:cubicBezTo>
                      <a:pt x="9" y="19"/>
                      <a:pt x="13" y="19"/>
                      <a:pt x="15" y="17"/>
                    </a:cubicBezTo>
                    <a:cubicBezTo>
                      <a:pt x="17" y="16"/>
                      <a:pt x="18" y="12"/>
                      <a:pt x="16" y="10"/>
                    </a:cubicBezTo>
                    <a:cubicBezTo>
                      <a:pt x="13" y="6"/>
                      <a:pt x="8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8" name="Freeform 115">
                <a:extLst>
                  <a:ext uri="{FF2B5EF4-FFF2-40B4-BE49-F238E27FC236}">
                    <a16:creationId xmlns:a16="http://schemas.microsoft.com/office/drawing/2014/main" id="{B45D806A-F7FC-4E30-B3EA-A1BA5259D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167"/>
                <a:ext cx="27" cy="34"/>
              </a:xfrm>
              <a:custGeom>
                <a:avLst/>
                <a:gdLst>
                  <a:gd name="T0" fmla="*/ 8 w 16"/>
                  <a:gd name="T1" fmla="*/ 2 h 20"/>
                  <a:gd name="T2" fmla="*/ 2 w 16"/>
                  <a:gd name="T3" fmla="*/ 17 h 20"/>
                  <a:gd name="T4" fmla="*/ 5 w 16"/>
                  <a:gd name="T5" fmla="*/ 20 h 20"/>
                  <a:gd name="T6" fmla="*/ 8 w 16"/>
                  <a:gd name="T7" fmla="*/ 19 h 20"/>
                  <a:gd name="T8" fmla="*/ 14 w 16"/>
                  <a:gd name="T9" fmla="*/ 11 h 20"/>
                  <a:gd name="T10" fmla="*/ 15 w 16"/>
                  <a:gd name="T11" fmla="*/ 8 h 20"/>
                  <a:gd name="T12" fmla="*/ 14 w 16"/>
                  <a:gd name="T13" fmla="*/ 2 h 20"/>
                  <a:gd name="T14" fmla="*/ 8 w 16"/>
                  <a:gd name="T1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0">
                    <a:moveTo>
                      <a:pt x="8" y="2"/>
                    </a:moveTo>
                    <a:cubicBezTo>
                      <a:pt x="3" y="5"/>
                      <a:pt x="0" y="11"/>
                      <a:pt x="2" y="17"/>
                    </a:cubicBezTo>
                    <a:cubicBezTo>
                      <a:pt x="3" y="18"/>
                      <a:pt x="4" y="19"/>
                      <a:pt x="5" y="20"/>
                    </a:cubicBezTo>
                    <a:cubicBezTo>
                      <a:pt x="7" y="19"/>
                      <a:pt x="8" y="19"/>
                      <a:pt x="8" y="19"/>
                    </a:cubicBezTo>
                    <a:cubicBezTo>
                      <a:pt x="10" y="16"/>
                      <a:pt x="12" y="14"/>
                      <a:pt x="14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6" y="3"/>
                      <a:pt x="14" y="2"/>
                    </a:cubicBezTo>
                    <a:cubicBezTo>
                      <a:pt x="12" y="1"/>
                      <a:pt x="10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9" name="Freeform 116">
                <a:extLst>
                  <a:ext uri="{FF2B5EF4-FFF2-40B4-BE49-F238E27FC236}">
                    <a16:creationId xmlns:a16="http://schemas.microsoft.com/office/drawing/2014/main" id="{080D0CE9-0B24-474E-BB9A-C4E231960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9" y="990"/>
                <a:ext cx="25" cy="38"/>
              </a:xfrm>
              <a:custGeom>
                <a:avLst/>
                <a:gdLst>
                  <a:gd name="T0" fmla="*/ 7 w 15"/>
                  <a:gd name="T1" fmla="*/ 0 h 22"/>
                  <a:gd name="T2" fmla="*/ 3 w 15"/>
                  <a:gd name="T3" fmla="*/ 4 h 22"/>
                  <a:gd name="T4" fmla="*/ 1 w 15"/>
                  <a:gd name="T5" fmla="*/ 11 h 22"/>
                  <a:gd name="T6" fmla="*/ 5 w 15"/>
                  <a:gd name="T7" fmla="*/ 22 h 22"/>
                  <a:gd name="T8" fmla="*/ 6 w 15"/>
                  <a:gd name="T9" fmla="*/ 22 h 22"/>
                  <a:gd name="T10" fmla="*/ 7 w 15"/>
                  <a:gd name="T11" fmla="*/ 21 h 22"/>
                  <a:gd name="T12" fmla="*/ 13 w 15"/>
                  <a:gd name="T13" fmla="*/ 10 h 22"/>
                  <a:gd name="T14" fmla="*/ 12 w 15"/>
                  <a:gd name="T15" fmla="*/ 1 h 22"/>
                  <a:gd name="T16" fmla="*/ 7 w 15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2">
                    <a:moveTo>
                      <a:pt x="7" y="0"/>
                    </a:moveTo>
                    <a:cubicBezTo>
                      <a:pt x="6" y="1"/>
                      <a:pt x="4" y="2"/>
                      <a:pt x="3" y="4"/>
                    </a:cubicBezTo>
                    <a:cubicBezTo>
                      <a:pt x="1" y="6"/>
                      <a:pt x="0" y="8"/>
                      <a:pt x="1" y="11"/>
                    </a:cubicBezTo>
                    <a:cubicBezTo>
                      <a:pt x="2" y="15"/>
                      <a:pt x="4" y="18"/>
                      <a:pt x="5" y="22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2"/>
                      <a:pt x="7" y="22"/>
                      <a:pt x="7" y="21"/>
                    </a:cubicBezTo>
                    <a:cubicBezTo>
                      <a:pt x="8" y="17"/>
                      <a:pt x="11" y="14"/>
                      <a:pt x="13" y="10"/>
                    </a:cubicBezTo>
                    <a:cubicBezTo>
                      <a:pt x="15" y="7"/>
                      <a:pt x="14" y="4"/>
                      <a:pt x="12" y="1"/>
                    </a:cubicBezTo>
                    <a:cubicBezTo>
                      <a:pt x="10" y="0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0" name="Oval 117">
                <a:extLst>
                  <a:ext uri="{FF2B5EF4-FFF2-40B4-BE49-F238E27FC236}">
                    <a16:creationId xmlns:a16="http://schemas.microsoft.com/office/drawing/2014/main" id="{12A7E1A3-A8CC-4718-9DDF-45868D0FE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177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1" name="Freeform 118">
                <a:extLst>
                  <a:ext uri="{FF2B5EF4-FFF2-40B4-BE49-F238E27FC236}">
                    <a16:creationId xmlns:a16="http://schemas.microsoft.com/office/drawing/2014/main" id="{F3147351-EDDA-4360-9ECE-501B5109C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" y="1752"/>
                <a:ext cx="41" cy="31"/>
              </a:xfrm>
              <a:custGeom>
                <a:avLst/>
                <a:gdLst>
                  <a:gd name="T0" fmla="*/ 16 w 24"/>
                  <a:gd name="T1" fmla="*/ 18 h 18"/>
                  <a:gd name="T2" fmla="*/ 22 w 24"/>
                  <a:gd name="T3" fmla="*/ 18 h 18"/>
                  <a:gd name="T4" fmla="*/ 16 w 24"/>
                  <a:gd name="T5" fmla="*/ 7 h 18"/>
                  <a:gd name="T6" fmla="*/ 3 w 24"/>
                  <a:gd name="T7" fmla="*/ 0 h 18"/>
                  <a:gd name="T8" fmla="*/ 1 w 24"/>
                  <a:gd name="T9" fmla="*/ 1 h 18"/>
                  <a:gd name="T10" fmla="*/ 1 w 24"/>
                  <a:gd name="T11" fmla="*/ 2 h 18"/>
                  <a:gd name="T12" fmla="*/ 6 w 24"/>
                  <a:gd name="T13" fmla="*/ 12 h 18"/>
                  <a:gd name="T14" fmla="*/ 11 w 24"/>
                  <a:gd name="T15" fmla="*/ 13 h 18"/>
                  <a:gd name="T16" fmla="*/ 16 w 24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8">
                    <a:moveTo>
                      <a:pt x="16" y="18"/>
                    </a:moveTo>
                    <a:cubicBezTo>
                      <a:pt x="18" y="18"/>
                      <a:pt x="20" y="18"/>
                      <a:pt x="22" y="18"/>
                    </a:cubicBezTo>
                    <a:cubicBezTo>
                      <a:pt x="23" y="8"/>
                      <a:pt x="24" y="11"/>
                      <a:pt x="16" y="7"/>
                    </a:cubicBezTo>
                    <a:cubicBezTo>
                      <a:pt x="11" y="5"/>
                      <a:pt x="7" y="4"/>
                      <a:pt x="3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5"/>
                      <a:pt x="4" y="9"/>
                      <a:pt x="6" y="12"/>
                    </a:cubicBezTo>
                    <a:cubicBezTo>
                      <a:pt x="8" y="12"/>
                      <a:pt x="10" y="13"/>
                      <a:pt x="11" y="13"/>
                    </a:cubicBezTo>
                    <a:cubicBezTo>
                      <a:pt x="14" y="14"/>
                      <a:pt x="15" y="16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2" name="Freeform 119">
                <a:extLst>
                  <a:ext uri="{FF2B5EF4-FFF2-40B4-BE49-F238E27FC236}">
                    <a16:creationId xmlns:a16="http://schemas.microsoft.com/office/drawing/2014/main" id="{F69E18AE-947E-4283-BDE0-EF1D2E0E4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1783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3" name="Freeform 120">
                <a:extLst>
                  <a:ext uri="{FF2B5EF4-FFF2-40B4-BE49-F238E27FC236}">
                    <a16:creationId xmlns:a16="http://schemas.microsoft.com/office/drawing/2014/main" id="{F3FF7DFE-36BE-48BA-BF76-ACF863D21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2" y="1637"/>
                <a:ext cx="33" cy="41"/>
              </a:xfrm>
              <a:custGeom>
                <a:avLst/>
                <a:gdLst>
                  <a:gd name="T0" fmla="*/ 3 w 19"/>
                  <a:gd name="T1" fmla="*/ 23 h 24"/>
                  <a:gd name="T2" fmla="*/ 19 w 19"/>
                  <a:gd name="T3" fmla="*/ 5 h 24"/>
                  <a:gd name="T4" fmla="*/ 19 w 19"/>
                  <a:gd name="T5" fmla="*/ 2 h 24"/>
                  <a:gd name="T6" fmla="*/ 18 w 19"/>
                  <a:gd name="T7" fmla="*/ 1 h 24"/>
                  <a:gd name="T8" fmla="*/ 12 w 19"/>
                  <a:gd name="T9" fmla="*/ 3 h 24"/>
                  <a:gd name="T10" fmla="*/ 5 w 19"/>
                  <a:gd name="T11" fmla="*/ 9 h 24"/>
                  <a:gd name="T12" fmla="*/ 1 w 19"/>
                  <a:gd name="T13" fmla="*/ 18 h 24"/>
                  <a:gd name="T14" fmla="*/ 0 w 19"/>
                  <a:gd name="T15" fmla="*/ 21 h 24"/>
                  <a:gd name="T16" fmla="*/ 2 w 19"/>
                  <a:gd name="T17" fmla="*/ 23 h 24"/>
                  <a:gd name="T18" fmla="*/ 3 w 19"/>
                  <a:gd name="T1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4">
                    <a:moveTo>
                      <a:pt x="3" y="23"/>
                    </a:moveTo>
                    <a:cubicBezTo>
                      <a:pt x="8" y="16"/>
                      <a:pt x="13" y="10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0"/>
                      <a:pt x="14" y="3"/>
                      <a:pt x="12" y="3"/>
                    </a:cubicBezTo>
                    <a:cubicBezTo>
                      <a:pt x="9" y="5"/>
                      <a:pt x="6" y="6"/>
                      <a:pt x="5" y="9"/>
                    </a:cubicBezTo>
                    <a:cubicBezTo>
                      <a:pt x="4" y="12"/>
                      <a:pt x="2" y="15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1" y="23"/>
                      <a:pt x="2" y="23"/>
                    </a:cubicBezTo>
                    <a:cubicBezTo>
                      <a:pt x="2" y="24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4" name="Freeform 121">
                <a:extLst>
                  <a:ext uri="{FF2B5EF4-FFF2-40B4-BE49-F238E27FC236}">
                    <a16:creationId xmlns:a16="http://schemas.microsoft.com/office/drawing/2014/main" id="{7DECD810-1C41-4E3C-A749-7F311E55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5" y="3053"/>
                <a:ext cx="30" cy="24"/>
              </a:xfrm>
              <a:custGeom>
                <a:avLst/>
                <a:gdLst>
                  <a:gd name="T0" fmla="*/ 16 w 17"/>
                  <a:gd name="T1" fmla="*/ 10 h 14"/>
                  <a:gd name="T2" fmla="*/ 17 w 17"/>
                  <a:gd name="T3" fmla="*/ 7 h 14"/>
                  <a:gd name="T4" fmla="*/ 16 w 17"/>
                  <a:gd name="T5" fmla="*/ 5 h 14"/>
                  <a:gd name="T6" fmla="*/ 1 w 17"/>
                  <a:gd name="T7" fmla="*/ 5 h 14"/>
                  <a:gd name="T8" fmla="*/ 1 w 17"/>
                  <a:gd name="T9" fmla="*/ 9 h 14"/>
                  <a:gd name="T10" fmla="*/ 12 w 17"/>
                  <a:gd name="T11" fmla="*/ 13 h 14"/>
                  <a:gd name="T12" fmla="*/ 16 w 17"/>
                  <a:gd name="T1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4">
                    <a:moveTo>
                      <a:pt x="16" y="10"/>
                    </a:moveTo>
                    <a:cubicBezTo>
                      <a:pt x="17" y="10"/>
                      <a:pt x="17" y="8"/>
                      <a:pt x="17" y="7"/>
                    </a:cubicBezTo>
                    <a:cubicBezTo>
                      <a:pt x="17" y="6"/>
                      <a:pt x="17" y="5"/>
                      <a:pt x="16" y="5"/>
                    </a:cubicBezTo>
                    <a:cubicBezTo>
                      <a:pt x="12" y="0"/>
                      <a:pt x="5" y="0"/>
                      <a:pt x="1" y="5"/>
                    </a:cubicBezTo>
                    <a:cubicBezTo>
                      <a:pt x="0" y="6"/>
                      <a:pt x="0" y="8"/>
                      <a:pt x="1" y="9"/>
                    </a:cubicBezTo>
                    <a:cubicBezTo>
                      <a:pt x="4" y="12"/>
                      <a:pt x="8" y="14"/>
                      <a:pt x="12" y="13"/>
                    </a:cubicBezTo>
                    <a:cubicBezTo>
                      <a:pt x="14" y="12"/>
                      <a:pt x="15" y="11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5" name="Freeform 122">
                <a:extLst>
                  <a:ext uri="{FF2B5EF4-FFF2-40B4-BE49-F238E27FC236}">
                    <a16:creationId xmlns:a16="http://schemas.microsoft.com/office/drawing/2014/main" id="{B285F41E-0850-40CC-829F-EEF402A1B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" y="672"/>
                <a:ext cx="24" cy="29"/>
              </a:xfrm>
              <a:custGeom>
                <a:avLst/>
                <a:gdLst>
                  <a:gd name="T0" fmla="*/ 2 w 14"/>
                  <a:gd name="T1" fmla="*/ 3 h 17"/>
                  <a:gd name="T2" fmla="*/ 1 w 14"/>
                  <a:gd name="T3" fmla="*/ 8 h 17"/>
                  <a:gd name="T4" fmla="*/ 4 w 14"/>
                  <a:gd name="T5" fmla="*/ 15 h 17"/>
                  <a:gd name="T6" fmla="*/ 13 w 14"/>
                  <a:gd name="T7" fmla="*/ 15 h 17"/>
                  <a:gd name="T8" fmla="*/ 14 w 14"/>
                  <a:gd name="T9" fmla="*/ 14 h 17"/>
                  <a:gd name="T10" fmla="*/ 14 w 14"/>
                  <a:gd name="T11" fmla="*/ 12 h 17"/>
                  <a:gd name="T12" fmla="*/ 10 w 14"/>
                  <a:gd name="T13" fmla="*/ 3 h 17"/>
                  <a:gd name="T14" fmla="*/ 2 w 14"/>
                  <a:gd name="T1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7">
                    <a:moveTo>
                      <a:pt x="2" y="3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11"/>
                      <a:pt x="1" y="13"/>
                      <a:pt x="4" y="15"/>
                    </a:cubicBezTo>
                    <a:cubicBezTo>
                      <a:pt x="7" y="16"/>
                      <a:pt x="10" y="17"/>
                      <a:pt x="13" y="15"/>
                    </a:cubicBezTo>
                    <a:cubicBezTo>
                      <a:pt x="13" y="14"/>
                      <a:pt x="13" y="14"/>
                      <a:pt x="14" y="14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3" y="9"/>
                      <a:pt x="12" y="6"/>
                      <a:pt x="10" y="3"/>
                    </a:cubicBezTo>
                    <a:cubicBezTo>
                      <a:pt x="9" y="0"/>
                      <a:pt x="4" y="0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6" name="Freeform 123">
                <a:extLst>
                  <a:ext uri="{FF2B5EF4-FFF2-40B4-BE49-F238E27FC236}">
                    <a16:creationId xmlns:a16="http://schemas.microsoft.com/office/drawing/2014/main" id="{555CA5D7-14CA-475B-8E51-B1C8D0B69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" y="1229"/>
                <a:ext cx="33" cy="27"/>
              </a:xfrm>
              <a:custGeom>
                <a:avLst/>
                <a:gdLst>
                  <a:gd name="T0" fmla="*/ 15 w 19"/>
                  <a:gd name="T1" fmla="*/ 0 h 16"/>
                  <a:gd name="T2" fmla="*/ 12 w 19"/>
                  <a:gd name="T3" fmla="*/ 1 h 16"/>
                  <a:gd name="T4" fmla="*/ 0 w 19"/>
                  <a:gd name="T5" fmla="*/ 14 h 16"/>
                  <a:gd name="T6" fmla="*/ 0 w 19"/>
                  <a:gd name="T7" fmla="*/ 15 h 16"/>
                  <a:gd name="T8" fmla="*/ 2 w 19"/>
                  <a:gd name="T9" fmla="*/ 16 h 16"/>
                  <a:gd name="T10" fmla="*/ 18 w 19"/>
                  <a:gd name="T11" fmla="*/ 9 h 16"/>
                  <a:gd name="T12" fmla="*/ 19 w 19"/>
                  <a:gd name="T13" fmla="*/ 5 h 16"/>
                  <a:gd name="T14" fmla="*/ 15 w 19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6">
                    <a:moveTo>
                      <a:pt x="15" y="0"/>
                    </a:moveTo>
                    <a:cubicBezTo>
                      <a:pt x="14" y="0"/>
                      <a:pt x="13" y="0"/>
                      <a:pt x="12" y="1"/>
                    </a:cubicBezTo>
                    <a:cubicBezTo>
                      <a:pt x="8" y="5"/>
                      <a:pt x="4" y="9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8" y="16"/>
                      <a:pt x="13" y="13"/>
                      <a:pt x="18" y="9"/>
                    </a:cubicBezTo>
                    <a:cubicBezTo>
                      <a:pt x="19" y="8"/>
                      <a:pt x="19" y="6"/>
                      <a:pt x="19" y="5"/>
                    </a:cubicBezTo>
                    <a:cubicBezTo>
                      <a:pt x="19" y="3"/>
                      <a:pt x="17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7" name="Freeform 124">
                <a:extLst>
                  <a:ext uri="{FF2B5EF4-FFF2-40B4-BE49-F238E27FC236}">
                    <a16:creationId xmlns:a16="http://schemas.microsoft.com/office/drawing/2014/main" id="{8EF462D5-7610-4DCE-9D83-8412F66E9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5" y="143"/>
                <a:ext cx="29" cy="30"/>
              </a:xfrm>
              <a:custGeom>
                <a:avLst/>
                <a:gdLst>
                  <a:gd name="T0" fmla="*/ 6 w 17"/>
                  <a:gd name="T1" fmla="*/ 15 h 17"/>
                  <a:gd name="T2" fmla="*/ 10 w 17"/>
                  <a:gd name="T3" fmla="*/ 16 h 17"/>
                  <a:gd name="T4" fmla="*/ 16 w 17"/>
                  <a:gd name="T5" fmla="*/ 6 h 17"/>
                  <a:gd name="T6" fmla="*/ 16 w 17"/>
                  <a:gd name="T7" fmla="*/ 3 h 17"/>
                  <a:gd name="T8" fmla="*/ 10 w 17"/>
                  <a:gd name="T9" fmla="*/ 0 h 17"/>
                  <a:gd name="T10" fmla="*/ 4 w 17"/>
                  <a:gd name="T11" fmla="*/ 11 h 17"/>
                  <a:gd name="T12" fmla="*/ 6 w 17"/>
                  <a:gd name="T1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cubicBezTo>
                      <a:pt x="7" y="17"/>
                      <a:pt x="9" y="17"/>
                      <a:pt x="10" y="16"/>
                    </a:cubicBezTo>
                    <a:cubicBezTo>
                      <a:pt x="13" y="13"/>
                      <a:pt x="15" y="10"/>
                      <a:pt x="16" y="6"/>
                    </a:cubicBezTo>
                    <a:cubicBezTo>
                      <a:pt x="17" y="5"/>
                      <a:pt x="16" y="4"/>
                      <a:pt x="16" y="3"/>
                    </a:cubicBezTo>
                    <a:cubicBezTo>
                      <a:pt x="14" y="1"/>
                      <a:pt x="12" y="1"/>
                      <a:pt x="10" y="0"/>
                    </a:cubicBezTo>
                    <a:cubicBezTo>
                      <a:pt x="5" y="1"/>
                      <a:pt x="0" y="6"/>
                      <a:pt x="4" y="11"/>
                    </a:cubicBezTo>
                    <a:cubicBezTo>
                      <a:pt x="5" y="12"/>
                      <a:pt x="5" y="14"/>
                      <a:pt x="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8" name="Freeform 125">
                <a:extLst>
                  <a:ext uri="{FF2B5EF4-FFF2-40B4-BE49-F238E27FC236}">
                    <a16:creationId xmlns:a16="http://schemas.microsoft.com/office/drawing/2014/main" id="{FBAE1CDF-51C2-4EB0-A0AE-9CB2CDCF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363"/>
                <a:ext cx="24" cy="26"/>
              </a:xfrm>
              <a:custGeom>
                <a:avLst/>
                <a:gdLst>
                  <a:gd name="T0" fmla="*/ 0 w 14"/>
                  <a:gd name="T1" fmla="*/ 12 h 15"/>
                  <a:gd name="T2" fmla="*/ 1 w 14"/>
                  <a:gd name="T3" fmla="*/ 13 h 15"/>
                  <a:gd name="T4" fmla="*/ 9 w 14"/>
                  <a:gd name="T5" fmla="*/ 14 h 15"/>
                  <a:gd name="T6" fmla="*/ 13 w 14"/>
                  <a:gd name="T7" fmla="*/ 8 h 15"/>
                  <a:gd name="T8" fmla="*/ 6 w 14"/>
                  <a:gd name="T9" fmla="*/ 0 h 15"/>
                  <a:gd name="T10" fmla="*/ 4 w 14"/>
                  <a:gd name="T11" fmla="*/ 2 h 15"/>
                  <a:gd name="T12" fmla="*/ 0 w 14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0" y="12"/>
                    </a:moveTo>
                    <a:cubicBezTo>
                      <a:pt x="0" y="13"/>
                      <a:pt x="1" y="13"/>
                      <a:pt x="1" y="13"/>
                    </a:cubicBezTo>
                    <a:cubicBezTo>
                      <a:pt x="4" y="15"/>
                      <a:pt x="6" y="15"/>
                      <a:pt x="9" y="14"/>
                    </a:cubicBezTo>
                    <a:cubicBezTo>
                      <a:pt x="11" y="13"/>
                      <a:pt x="13" y="10"/>
                      <a:pt x="13" y="8"/>
                    </a:cubicBezTo>
                    <a:cubicBezTo>
                      <a:pt x="14" y="4"/>
                      <a:pt x="10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1" y="5"/>
                      <a:pt x="0" y="8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9" name="Freeform 126">
                <a:extLst>
                  <a:ext uri="{FF2B5EF4-FFF2-40B4-BE49-F238E27FC236}">
                    <a16:creationId xmlns:a16="http://schemas.microsoft.com/office/drawing/2014/main" id="{BE226F46-5FE8-47C2-923A-4DA9EE194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" y="1246"/>
                <a:ext cx="33" cy="26"/>
              </a:xfrm>
              <a:custGeom>
                <a:avLst/>
                <a:gdLst>
                  <a:gd name="T0" fmla="*/ 17 w 19"/>
                  <a:gd name="T1" fmla="*/ 0 h 15"/>
                  <a:gd name="T2" fmla="*/ 13 w 19"/>
                  <a:gd name="T3" fmla="*/ 0 h 15"/>
                  <a:gd name="T4" fmla="*/ 1 w 19"/>
                  <a:gd name="T5" fmla="*/ 12 h 15"/>
                  <a:gd name="T6" fmla="*/ 1 w 19"/>
                  <a:gd name="T7" fmla="*/ 15 h 15"/>
                  <a:gd name="T8" fmla="*/ 3 w 19"/>
                  <a:gd name="T9" fmla="*/ 15 h 15"/>
                  <a:gd name="T10" fmla="*/ 19 w 19"/>
                  <a:gd name="T11" fmla="*/ 4 h 15"/>
                  <a:gd name="T12" fmla="*/ 19 w 19"/>
                  <a:gd name="T13" fmla="*/ 2 h 15"/>
                  <a:gd name="T14" fmla="*/ 17 w 19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5">
                    <a:moveTo>
                      <a:pt x="17" y="0"/>
                    </a:moveTo>
                    <a:cubicBezTo>
                      <a:pt x="16" y="0"/>
                      <a:pt x="14" y="0"/>
                      <a:pt x="13" y="0"/>
                    </a:cubicBezTo>
                    <a:cubicBezTo>
                      <a:pt x="8" y="3"/>
                      <a:pt x="4" y="7"/>
                      <a:pt x="1" y="12"/>
                    </a:cubicBezTo>
                    <a:cubicBezTo>
                      <a:pt x="0" y="13"/>
                      <a:pt x="0" y="14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9" y="12"/>
                      <a:pt x="14" y="9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8" y="1"/>
                      <a:pt x="18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0" name="Freeform 127">
                <a:extLst>
                  <a:ext uri="{FF2B5EF4-FFF2-40B4-BE49-F238E27FC236}">
                    <a16:creationId xmlns:a16="http://schemas.microsoft.com/office/drawing/2014/main" id="{56D753E5-9C3F-4300-8EA1-F0B7E09F6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" y="303"/>
                <a:ext cx="22" cy="26"/>
              </a:xfrm>
              <a:custGeom>
                <a:avLst/>
                <a:gdLst>
                  <a:gd name="T0" fmla="*/ 7 w 13"/>
                  <a:gd name="T1" fmla="*/ 0 h 15"/>
                  <a:gd name="T2" fmla="*/ 2 w 13"/>
                  <a:gd name="T3" fmla="*/ 1 h 15"/>
                  <a:gd name="T4" fmla="*/ 0 w 13"/>
                  <a:gd name="T5" fmla="*/ 5 h 15"/>
                  <a:gd name="T6" fmla="*/ 8 w 13"/>
                  <a:gd name="T7" fmla="*/ 15 h 15"/>
                  <a:gd name="T8" fmla="*/ 12 w 13"/>
                  <a:gd name="T9" fmla="*/ 13 h 15"/>
                  <a:gd name="T10" fmla="*/ 13 w 13"/>
                  <a:gd name="T11" fmla="*/ 9 h 15"/>
                  <a:gd name="T12" fmla="*/ 7 w 1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5">
                    <a:moveTo>
                      <a:pt x="7" y="0"/>
                    </a:moveTo>
                    <a:cubicBezTo>
                      <a:pt x="5" y="0"/>
                      <a:pt x="3" y="0"/>
                      <a:pt x="2" y="1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1" y="10"/>
                      <a:pt x="3" y="13"/>
                      <a:pt x="8" y="15"/>
                    </a:cubicBezTo>
                    <a:cubicBezTo>
                      <a:pt x="9" y="15"/>
                      <a:pt x="11" y="15"/>
                      <a:pt x="12" y="13"/>
                    </a:cubicBezTo>
                    <a:cubicBezTo>
                      <a:pt x="12" y="12"/>
                      <a:pt x="13" y="10"/>
                      <a:pt x="13" y="9"/>
                    </a:cubicBezTo>
                    <a:cubicBezTo>
                      <a:pt x="13" y="5"/>
                      <a:pt x="10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1" name="Freeform 128">
                <a:extLst>
                  <a:ext uri="{FF2B5EF4-FFF2-40B4-BE49-F238E27FC236}">
                    <a16:creationId xmlns:a16="http://schemas.microsoft.com/office/drawing/2014/main" id="{48D63516-97E5-497E-BD7F-1927A49DC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4" y="281"/>
                <a:ext cx="26" cy="22"/>
              </a:xfrm>
              <a:custGeom>
                <a:avLst/>
                <a:gdLst>
                  <a:gd name="T0" fmla="*/ 1 w 15"/>
                  <a:gd name="T1" fmla="*/ 7 h 13"/>
                  <a:gd name="T2" fmla="*/ 10 w 15"/>
                  <a:gd name="T3" fmla="*/ 13 h 13"/>
                  <a:gd name="T4" fmla="*/ 14 w 15"/>
                  <a:gd name="T5" fmla="*/ 8 h 13"/>
                  <a:gd name="T6" fmla="*/ 6 w 15"/>
                  <a:gd name="T7" fmla="*/ 0 h 13"/>
                  <a:gd name="T8" fmla="*/ 1 w 15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" y="7"/>
                    </a:moveTo>
                    <a:cubicBezTo>
                      <a:pt x="3" y="11"/>
                      <a:pt x="5" y="13"/>
                      <a:pt x="10" y="13"/>
                    </a:cubicBezTo>
                    <a:cubicBezTo>
                      <a:pt x="12" y="13"/>
                      <a:pt x="15" y="11"/>
                      <a:pt x="14" y="8"/>
                    </a:cubicBezTo>
                    <a:cubicBezTo>
                      <a:pt x="14" y="3"/>
                      <a:pt x="10" y="0"/>
                      <a:pt x="6" y="0"/>
                    </a:cubicBezTo>
                    <a:cubicBezTo>
                      <a:pt x="3" y="0"/>
                      <a:pt x="0" y="4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2" name="Freeform 129">
                <a:extLst>
                  <a:ext uri="{FF2B5EF4-FFF2-40B4-BE49-F238E27FC236}">
                    <a16:creationId xmlns:a16="http://schemas.microsoft.com/office/drawing/2014/main" id="{746EBB74-750D-448B-9198-9A270CE27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209"/>
                <a:ext cx="88" cy="68"/>
              </a:xfrm>
              <a:custGeom>
                <a:avLst/>
                <a:gdLst>
                  <a:gd name="T0" fmla="*/ 8 w 51"/>
                  <a:gd name="T1" fmla="*/ 15 h 40"/>
                  <a:gd name="T2" fmla="*/ 8 w 51"/>
                  <a:gd name="T3" fmla="*/ 16 h 40"/>
                  <a:gd name="T4" fmla="*/ 9 w 51"/>
                  <a:gd name="T5" fmla="*/ 15 h 40"/>
                  <a:gd name="T6" fmla="*/ 7 w 51"/>
                  <a:gd name="T7" fmla="*/ 22 h 40"/>
                  <a:gd name="T8" fmla="*/ 7 w 51"/>
                  <a:gd name="T9" fmla="*/ 29 h 40"/>
                  <a:gd name="T10" fmla="*/ 12 w 51"/>
                  <a:gd name="T11" fmla="*/ 36 h 40"/>
                  <a:gd name="T12" fmla="*/ 18 w 51"/>
                  <a:gd name="T13" fmla="*/ 39 h 40"/>
                  <a:gd name="T14" fmla="*/ 24 w 51"/>
                  <a:gd name="T15" fmla="*/ 40 h 40"/>
                  <a:gd name="T16" fmla="*/ 34 w 51"/>
                  <a:gd name="T17" fmla="*/ 35 h 40"/>
                  <a:gd name="T18" fmla="*/ 39 w 51"/>
                  <a:gd name="T19" fmla="*/ 27 h 40"/>
                  <a:gd name="T20" fmla="*/ 43 w 51"/>
                  <a:gd name="T21" fmla="*/ 22 h 40"/>
                  <a:gd name="T22" fmla="*/ 50 w 51"/>
                  <a:gd name="T23" fmla="*/ 18 h 40"/>
                  <a:gd name="T24" fmla="*/ 50 w 51"/>
                  <a:gd name="T25" fmla="*/ 15 h 40"/>
                  <a:gd name="T26" fmla="*/ 48 w 51"/>
                  <a:gd name="T27" fmla="*/ 13 h 40"/>
                  <a:gd name="T28" fmla="*/ 27 w 51"/>
                  <a:gd name="T29" fmla="*/ 9 h 40"/>
                  <a:gd name="T30" fmla="*/ 12 w 51"/>
                  <a:gd name="T31" fmla="*/ 12 h 40"/>
                  <a:gd name="T32" fmla="*/ 12 w 51"/>
                  <a:gd name="T33" fmla="*/ 12 h 40"/>
                  <a:gd name="T34" fmla="*/ 12 w 51"/>
                  <a:gd name="T35" fmla="*/ 12 h 40"/>
                  <a:gd name="T36" fmla="*/ 12 w 51"/>
                  <a:gd name="T37" fmla="*/ 12 h 40"/>
                  <a:gd name="T38" fmla="*/ 10 w 51"/>
                  <a:gd name="T39" fmla="*/ 14 h 40"/>
                  <a:gd name="T40" fmla="*/ 12 w 51"/>
                  <a:gd name="T41" fmla="*/ 12 h 40"/>
                  <a:gd name="T42" fmla="*/ 11 w 51"/>
                  <a:gd name="T43" fmla="*/ 3 h 40"/>
                  <a:gd name="T44" fmla="*/ 6 w 51"/>
                  <a:gd name="T45" fmla="*/ 0 h 40"/>
                  <a:gd name="T46" fmla="*/ 1 w 51"/>
                  <a:gd name="T47" fmla="*/ 4 h 40"/>
                  <a:gd name="T48" fmla="*/ 2 w 51"/>
                  <a:gd name="T49" fmla="*/ 12 h 40"/>
                  <a:gd name="T50" fmla="*/ 8 w 51"/>
                  <a:gd name="T51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40">
                    <a:moveTo>
                      <a:pt x="8" y="15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7"/>
                      <a:pt x="7" y="20"/>
                      <a:pt x="7" y="22"/>
                    </a:cubicBezTo>
                    <a:cubicBezTo>
                      <a:pt x="5" y="24"/>
                      <a:pt x="6" y="27"/>
                      <a:pt x="7" y="29"/>
                    </a:cubicBezTo>
                    <a:cubicBezTo>
                      <a:pt x="9" y="32"/>
                      <a:pt x="11" y="34"/>
                      <a:pt x="12" y="36"/>
                    </a:cubicBezTo>
                    <a:cubicBezTo>
                      <a:pt x="14" y="38"/>
                      <a:pt x="16" y="39"/>
                      <a:pt x="18" y="39"/>
                    </a:cubicBezTo>
                    <a:cubicBezTo>
                      <a:pt x="20" y="39"/>
                      <a:pt x="22" y="40"/>
                      <a:pt x="24" y="40"/>
                    </a:cubicBezTo>
                    <a:cubicBezTo>
                      <a:pt x="28" y="40"/>
                      <a:pt x="32" y="38"/>
                      <a:pt x="34" y="35"/>
                    </a:cubicBezTo>
                    <a:cubicBezTo>
                      <a:pt x="37" y="33"/>
                      <a:pt x="39" y="30"/>
                      <a:pt x="39" y="27"/>
                    </a:cubicBezTo>
                    <a:cubicBezTo>
                      <a:pt x="39" y="24"/>
                      <a:pt x="41" y="23"/>
                      <a:pt x="43" y="22"/>
                    </a:cubicBezTo>
                    <a:cubicBezTo>
                      <a:pt x="46" y="21"/>
                      <a:pt x="48" y="19"/>
                      <a:pt x="50" y="18"/>
                    </a:cubicBezTo>
                    <a:cubicBezTo>
                      <a:pt x="51" y="17"/>
                      <a:pt x="51" y="16"/>
                      <a:pt x="50" y="15"/>
                    </a:cubicBezTo>
                    <a:cubicBezTo>
                      <a:pt x="50" y="14"/>
                      <a:pt x="49" y="13"/>
                      <a:pt x="48" y="13"/>
                    </a:cubicBezTo>
                    <a:cubicBezTo>
                      <a:pt x="41" y="10"/>
                      <a:pt x="34" y="9"/>
                      <a:pt x="27" y="9"/>
                    </a:cubicBezTo>
                    <a:cubicBezTo>
                      <a:pt x="22" y="8"/>
                      <a:pt x="16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3"/>
                      <a:pt x="10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1" y="9"/>
                      <a:pt x="11" y="6"/>
                      <a:pt x="11" y="3"/>
                    </a:cubicBezTo>
                    <a:cubicBezTo>
                      <a:pt x="11" y="1"/>
                      <a:pt x="8" y="0"/>
                      <a:pt x="6" y="0"/>
                    </a:cubicBezTo>
                    <a:cubicBezTo>
                      <a:pt x="3" y="1"/>
                      <a:pt x="2" y="2"/>
                      <a:pt x="1" y="4"/>
                    </a:cubicBezTo>
                    <a:cubicBezTo>
                      <a:pt x="0" y="7"/>
                      <a:pt x="0" y="10"/>
                      <a:pt x="2" y="12"/>
                    </a:cubicBezTo>
                    <a:cubicBezTo>
                      <a:pt x="3" y="15"/>
                      <a:pt x="6" y="15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3" name="Freeform 130">
                <a:extLst>
                  <a:ext uri="{FF2B5EF4-FFF2-40B4-BE49-F238E27FC236}">
                    <a16:creationId xmlns:a16="http://schemas.microsoft.com/office/drawing/2014/main" id="{7615A87F-F675-4B60-8EA1-E49428A5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7" y="1409"/>
                <a:ext cx="19" cy="32"/>
              </a:xfrm>
              <a:custGeom>
                <a:avLst/>
                <a:gdLst>
                  <a:gd name="T0" fmla="*/ 6 w 11"/>
                  <a:gd name="T1" fmla="*/ 18 h 19"/>
                  <a:gd name="T2" fmla="*/ 11 w 11"/>
                  <a:gd name="T3" fmla="*/ 1 h 19"/>
                  <a:gd name="T4" fmla="*/ 10 w 11"/>
                  <a:gd name="T5" fmla="*/ 0 h 19"/>
                  <a:gd name="T6" fmla="*/ 7 w 11"/>
                  <a:gd name="T7" fmla="*/ 1 h 19"/>
                  <a:gd name="T8" fmla="*/ 6 w 11"/>
                  <a:gd name="T9" fmla="*/ 2 h 19"/>
                  <a:gd name="T10" fmla="*/ 0 w 11"/>
                  <a:gd name="T11" fmla="*/ 15 h 19"/>
                  <a:gd name="T12" fmla="*/ 2 w 11"/>
                  <a:gd name="T13" fmla="*/ 19 h 19"/>
                  <a:gd name="T14" fmla="*/ 3 w 11"/>
                  <a:gd name="T15" fmla="*/ 19 h 19"/>
                  <a:gd name="T16" fmla="*/ 6 w 11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9">
                    <a:moveTo>
                      <a:pt x="6" y="18"/>
                    </a:moveTo>
                    <a:cubicBezTo>
                      <a:pt x="10" y="13"/>
                      <a:pt x="11" y="7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4" y="6"/>
                      <a:pt x="2" y="10"/>
                      <a:pt x="0" y="15"/>
                    </a:cubicBezTo>
                    <a:cubicBezTo>
                      <a:pt x="0" y="16"/>
                      <a:pt x="1" y="17"/>
                      <a:pt x="2" y="19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4" y="19"/>
                      <a:pt x="5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4" name="Freeform 131">
                <a:extLst>
                  <a:ext uri="{FF2B5EF4-FFF2-40B4-BE49-F238E27FC236}">
                    <a16:creationId xmlns:a16="http://schemas.microsoft.com/office/drawing/2014/main" id="{F1E9B446-DAE1-45B1-92F1-F891CAC01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8" y="1404"/>
                <a:ext cx="24" cy="24"/>
              </a:xfrm>
              <a:custGeom>
                <a:avLst/>
                <a:gdLst>
                  <a:gd name="T0" fmla="*/ 5 w 14"/>
                  <a:gd name="T1" fmla="*/ 13 h 14"/>
                  <a:gd name="T2" fmla="*/ 14 w 14"/>
                  <a:gd name="T3" fmla="*/ 7 h 14"/>
                  <a:gd name="T4" fmla="*/ 14 w 14"/>
                  <a:gd name="T5" fmla="*/ 4 h 14"/>
                  <a:gd name="T6" fmla="*/ 9 w 14"/>
                  <a:gd name="T7" fmla="*/ 1 h 14"/>
                  <a:gd name="T8" fmla="*/ 3 w 14"/>
                  <a:gd name="T9" fmla="*/ 3 h 14"/>
                  <a:gd name="T10" fmla="*/ 0 w 14"/>
                  <a:gd name="T11" fmla="*/ 8 h 14"/>
                  <a:gd name="T12" fmla="*/ 0 w 14"/>
                  <a:gd name="T13" fmla="*/ 10 h 14"/>
                  <a:gd name="T14" fmla="*/ 5 w 14"/>
                  <a:gd name="T1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5" y="13"/>
                    </a:moveTo>
                    <a:cubicBezTo>
                      <a:pt x="9" y="12"/>
                      <a:pt x="12" y="11"/>
                      <a:pt x="14" y="7"/>
                    </a:cubicBezTo>
                    <a:cubicBezTo>
                      <a:pt x="14" y="6"/>
                      <a:pt x="14" y="5"/>
                      <a:pt x="14" y="4"/>
                    </a:cubicBezTo>
                    <a:cubicBezTo>
                      <a:pt x="13" y="2"/>
                      <a:pt x="11" y="0"/>
                      <a:pt x="9" y="1"/>
                    </a:cubicBezTo>
                    <a:cubicBezTo>
                      <a:pt x="7" y="2"/>
                      <a:pt x="5" y="2"/>
                      <a:pt x="3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2"/>
                      <a:pt x="3" y="14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5" name="Freeform 132">
                <a:extLst>
                  <a:ext uri="{FF2B5EF4-FFF2-40B4-BE49-F238E27FC236}">
                    <a16:creationId xmlns:a16="http://schemas.microsoft.com/office/drawing/2014/main" id="{3D92A9CB-72F3-44B5-BAA4-A3D69F0D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" y="234"/>
                <a:ext cx="26" cy="33"/>
              </a:xfrm>
              <a:custGeom>
                <a:avLst/>
                <a:gdLst>
                  <a:gd name="T0" fmla="*/ 12 w 15"/>
                  <a:gd name="T1" fmla="*/ 18 h 19"/>
                  <a:gd name="T2" fmla="*/ 13 w 15"/>
                  <a:gd name="T3" fmla="*/ 19 h 19"/>
                  <a:gd name="T4" fmla="*/ 15 w 15"/>
                  <a:gd name="T5" fmla="*/ 16 h 19"/>
                  <a:gd name="T6" fmla="*/ 14 w 15"/>
                  <a:gd name="T7" fmla="*/ 12 h 19"/>
                  <a:gd name="T8" fmla="*/ 6 w 15"/>
                  <a:gd name="T9" fmla="*/ 2 h 19"/>
                  <a:gd name="T10" fmla="*/ 3 w 15"/>
                  <a:gd name="T11" fmla="*/ 1 h 19"/>
                  <a:gd name="T12" fmla="*/ 0 w 15"/>
                  <a:gd name="T13" fmla="*/ 1 h 19"/>
                  <a:gd name="T14" fmla="*/ 0 w 15"/>
                  <a:gd name="T15" fmla="*/ 3 h 19"/>
                  <a:gd name="T16" fmla="*/ 12 w 15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9">
                    <a:moveTo>
                      <a:pt x="12" y="18"/>
                    </a:moveTo>
                    <a:cubicBezTo>
                      <a:pt x="12" y="19"/>
                      <a:pt x="13" y="19"/>
                      <a:pt x="13" y="19"/>
                    </a:cubicBezTo>
                    <a:cubicBezTo>
                      <a:pt x="14" y="18"/>
                      <a:pt x="15" y="17"/>
                      <a:pt x="15" y="16"/>
                    </a:cubicBezTo>
                    <a:cubicBezTo>
                      <a:pt x="15" y="15"/>
                      <a:pt x="15" y="13"/>
                      <a:pt x="14" y="12"/>
                    </a:cubicBezTo>
                    <a:cubicBezTo>
                      <a:pt x="13" y="7"/>
                      <a:pt x="11" y="4"/>
                      <a:pt x="6" y="2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4" y="8"/>
                      <a:pt x="8" y="13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6" name="Freeform 133">
                <a:extLst>
                  <a:ext uri="{FF2B5EF4-FFF2-40B4-BE49-F238E27FC236}">
                    <a16:creationId xmlns:a16="http://schemas.microsoft.com/office/drawing/2014/main" id="{7C2AD238-A47A-44B3-9BCE-E9A54FF62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" y="534"/>
                <a:ext cx="34" cy="16"/>
              </a:xfrm>
              <a:custGeom>
                <a:avLst/>
                <a:gdLst>
                  <a:gd name="T0" fmla="*/ 14 w 20"/>
                  <a:gd name="T1" fmla="*/ 8 h 9"/>
                  <a:gd name="T2" fmla="*/ 20 w 20"/>
                  <a:gd name="T3" fmla="*/ 5 h 9"/>
                  <a:gd name="T4" fmla="*/ 20 w 20"/>
                  <a:gd name="T5" fmla="*/ 2 h 9"/>
                  <a:gd name="T6" fmla="*/ 19 w 20"/>
                  <a:gd name="T7" fmla="*/ 1 h 9"/>
                  <a:gd name="T8" fmla="*/ 6 w 20"/>
                  <a:gd name="T9" fmla="*/ 1 h 9"/>
                  <a:gd name="T10" fmla="*/ 0 w 20"/>
                  <a:gd name="T11" fmla="*/ 7 h 9"/>
                  <a:gd name="T12" fmla="*/ 14 w 20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9">
                    <a:moveTo>
                      <a:pt x="14" y="8"/>
                    </a:moveTo>
                    <a:cubicBezTo>
                      <a:pt x="16" y="8"/>
                      <a:pt x="18" y="6"/>
                      <a:pt x="20" y="5"/>
                    </a:cubicBezTo>
                    <a:cubicBezTo>
                      <a:pt x="20" y="5"/>
                      <a:pt x="20" y="3"/>
                      <a:pt x="20" y="2"/>
                    </a:cubicBezTo>
                    <a:cubicBezTo>
                      <a:pt x="20" y="2"/>
                      <a:pt x="20" y="2"/>
                      <a:pt x="19" y="1"/>
                    </a:cubicBezTo>
                    <a:cubicBezTo>
                      <a:pt x="15" y="0"/>
                      <a:pt x="11" y="1"/>
                      <a:pt x="6" y="1"/>
                    </a:cubicBezTo>
                    <a:cubicBezTo>
                      <a:pt x="3" y="1"/>
                      <a:pt x="1" y="4"/>
                      <a:pt x="0" y="7"/>
                    </a:cubicBezTo>
                    <a:cubicBezTo>
                      <a:pt x="5" y="8"/>
                      <a:pt x="9" y="9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7" name="Freeform 134">
                <a:extLst>
                  <a:ext uri="{FF2B5EF4-FFF2-40B4-BE49-F238E27FC236}">
                    <a16:creationId xmlns:a16="http://schemas.microsoft.com/office/drawing/2014/main" id="{9129BFD1-5158-41EC-8D67-CE1A87BBA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430"/>
                <a:ext cx="20" cy="20"/>
              </a:xfrm>
              <a:custGeom>
                <a:avLst/>
                <a:gdLst>
                  <a:gd name="T0" fmla="*/ 4 w 12"/>
                  <a:gd name="T1" fmla="*/ 12 h 12"/>
                  <a:gd name="T2" fmla="*/ 11 w 12"/>
                  <a:gd name="T3" fmla="*/ 9 h 12"/>
                  <a:gd name="T4" fmla="*/ 11 w 12"/>
                  <a:gd name="T5" fmla="*/ 1 h 12"/>
                  <a:gd name="T6" fmla="*/ 8 w 12"/>
                  <a:gd name="T7" fmla="*/ 0 h 12"/>
                  <a:gd name="T8" fmla="*/ 0 w 12"/>
                  <a:gd name="T9" fmla="*/ 7 h 12"/>
                  <a:gd name="T10" fmla="*/ 4 w 12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4" y="12"/>
                    </a:moveTo>
                    <a:cubicBezTo>
                      <a:pt x="7" y="12"/>
                      <a:pt x="10" y="11"/>
                      <a:pt x="11" y="9"/>
                    </a:cubicBezTo>
                    <a:cubicBezTo>
                      <a:pt x="12" y="6"/>
                      <a:pt x="12" y="4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1"/>
                      <a:pt x="1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8" name="Freeform 135">
                <a:extLst>
                  <a:ext uri="{FF2B5EF4-FFF2-40B4-BE49-F238E27FC236}">
                    <a16:creationId xmlns:a16="http://schemas.microsoft.com/office/drawing/2014/main" id="{29B7D483-C9FE-4DFF-950F-41C3E7DF0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" y="476"/>
                <a:ext cx="23" cy="33"/>
              </a:xfrm>
              <a:custGeom>
                <a:avLst/>
                <a:gdLst>
                  <a:gd name="T0" fmla="*/ 2 w 13"/>
                  <a:gd name="T1" fmla="*/ 0 h 19"/>
                  <a:gd name="T2" fmla="*/ 0 w 13"/>
                  <a:gd name="T3" fmla="*/ 2 h 19"/>
                  <a:gd name="T4" fmla="*/ 11 w 13"/>
                  <a:gd name="T5" fmla="*/ 19 h 19"/>
                  <a:gd name="T6" fmla="*/ 12 w 13"/>
                  <a:gd name="T7" fmla="*/ 18 h 19"/>
                  <a:gd name="T8" fmla="*/ 13 w 13"/>
                  <a:gd name="T9" fmla="*/ 17 h 19"/>
                  <a:gd name="T10" fmla="*/ 3 w 13"/>
                  <a:gd name="T11" fmla="*/ 0 h 19"/>
                  <a:gd name="T12" fmla="*/ 2 w 1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2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0"/>
                      <a:pt x="5" y="15"/>
                      <a:pt x="11" y="19"/>
                    </a:cubicBezTo>
                    <a:cubicBezTo>
                      <a:pt x="11" y="19"/>
                      <a:pt x="12" y="19"/>
                      <a:pt x="12" y="18"/>
                    </a:cubicBezTo>
                    <a:cubicBezTo>
                      <a:pt x="13" y="18"/>
                      <a:pt x="13" y="17"/>
                      <a:pt x="13" y="17"/>
                    </a:cubicBezTo>
                    <a:cubicBezTo>
                      <a:pt x="11" y="11"/>
                      <a:pt x="6" y="6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9" name="Freeform 136">
                <a:extLst>
                  <a:ext uri="{FF2B5EF4-FFF2-40B4-BE49-F238E27FC236}">
                    <a16:creationId xmlns:a16="http://schemas.microsoft.com/office/drawing/2014/main" id="{362264C9-3908-4445-9D40-96B1FAB3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1" y="1128"/>
                <a:ext cx="21" cy="20"/>
              </a:xfrm>
              <a:custGeom>
                <a:avLst/>
                <a:gdLst>
                  <a:gd name="T0" fmla="*/ 1 w 12"/>
                  <a:gd name="T1" fmla="*/ 2 h 12"/>
                  <a:gd name="T2" fmla="*/ 2 w 12"/>
                  <a:gd name="T3" fmla="*/ 9 h 12"/>
                  <a:gd name="T4" fmla="*/ 4 w 12"/>
                  <a:gd name="T5" fmla="*/ 11 h 12"/>
                  <a:gd name="T6" fmla="*/ 9 w 12"/>
                  <a:gd name="T7" fmla="*/ 11 h 12"/>
                  <a:gd name="T8" fmla="*/ 12 w 12"/>
                  <a:gd name="T9" fmla="*/ 8 h 12"/>
                  <a:gd name="T10" fmla="*/ 9 w 12"/>
                  <a:gd name="T11" fmla="*/ 3 h 12"/>
                  <a:gd name="T12" fmla="*/ 1 w 12"/>
                  <a:gd name="T13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2">
                    <a:moveTo>
                      <a:pt x="1" y="2"/>
                    </a:moveTo>
                    <a:cubicBezTo>
                      <a:pt x="0" y="3"/>
                      <a:pt x="0" y="6"/>
                      <a:pt x="2" y="9"/>
                    </a:cubicBezTo>
                    <a:cubicBezTo>
                      <a:pt x="3" y="10"/>
                      <a:pt x="3" y="10"/>
                      <a:pt x="4" y="11"/>
                    </a:cubicBezTo>
                    <a:cubicBezTo>
                      <a:pt x="6" y="12"/>
                      <a:pt x="7" y="12"/>
                      <a:pt x="9" y="11"/>
                    </a:cubicBezTo>
                    <a:cubicBezTo>
                      <a:pt x="10" y="10"/>
                      <a:pt x="11" y="9"/>
                      <a:pt x="12" y="8"/>
                    </a:cubicBezTo>
                    <a:cubicBezTo>
                      <a:pt x="12" y="5"/>
                      <a:pt x="11" y="4"/>
                      <a:pt x="9" y="3"/>
                    </a:cubicBezTo>
                    <a:cubicBezTo>
                      <a:pt x="6" y="1"/>
                      <a:pt x="4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0" name="Freeform 137">
                <a:extLst>
                  <a:ext uri="{FF2B5EF4-FFF2-40B4-BE49-F238E27FC236}">
                    <a16:creationId xmlns:a16="http://schemas.microsoft.com/office/drawing/2014/main" id="{7FDEA1A7-72E0-4882-BF5B-4241B6749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1519"/>
                <a:ext cx="26" cy="17"/>
              </a:xfrm>
              <a:custGeom>
                <a:avLst/>
                <a:gdLst>
                  <a:gd name="T0" fmla="*/ 4 w 15"/>
                  <a:gd name="T1" fmla="*/ 2 h 10"/>
                  <a:gd name="T2" fmla="*/ 1 w 15"/>
                  <a:gd name="T3" fmla="*/ 5 h 10"/>
                  <a:gd name="T4" fmla="*/ 2 w 15"/>
                  <a:gd name="T5" fmla="*/ 8 h 10"/>
                  <a:gd name="T6" fmla="*/ 8 w 15"/>
                  <a:gd name="T7" fmla="*/ 10 h 10"/>
                  <a:gd name="T8" fmla="*/ 11 w 15"/>
                  <a:gd name="T9" fmla="*/ 10 h 10"/>
                  <a:gd name="T10" fmla="*/ 14 w 15"/>
                  <a:gd name="T11" fmla="*/ 9 h 10"/>
                  <a:gd name="T12" fmla="*/ 14 w 15"/>
                  <a:gd name="T13" fmla="*/ 4 h 10"/>
                  <a:gd name="T14" fmla="*/ 4 w 15"/>
                  <a:gd name="T1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0">
                    <a:moveTo>
                      <a:pt x="4" y="2"/>
                    </a:moveTo>
                    <a:cubicBezTo>
                      <a:pt x="2" y="2"/>
                      <a:pt x="1" y="4"/>
                      <a:pt x="1" y="5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4" y="9"/>
                      <a:pt x="7" y="10"/>
                      <a:pt x="8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2" y="10"/>
                      <a:pt x="13" y="9"/>
                      <a:pt x="14" y="9"/>
                    </a:cubicBezTo>
                    <a:cubicBezTo>
                      <a:pt x="15" y="8"/>
                      <a:pt x="14" y="6"/>
                      <a:pt x="14" y="4"/>
                    </a:cubicBezTo>
                    <a:cubicBezTo>
                      <a:pt x="11" y="1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1" name="Freeform 138">
                <a:extLst>
                  <a:ext uri="{FF2B5EF4-FFF2-40B4-BE49-F238E27FC236}">
                    <a16:creationId xmlns:a16="http://schemas.microsoft.com/office/drawing/2014/main" id="{672444D5-4136-49FF-B7AC-09D1B403C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" y="1291"/>
                <a:ext cx="25" cy="20"/>
              </a:xfrm>
              <a:custGeom>
                <a:avLst/>
                <a:gdLst>
                  <a:gd name="T0" fmla="*/ 9 w 14"/>
                  <a:gd name="T1" fmla="*/ 2 h 12"/>
                  <a:gd name="T2" fmla="*/ 1 w 14"/>
                  <a:gd name="T3" fmla="*/ 5 h 12"/>
                  <a:gd name="T4" fmla="*/ 5 w 14"/>
                  <a:gd name="T5" fmla="*/ 11 h 12"/>
                  <a:gd name="T6" fmla="*/ 9 w 14"/>
                  <a:gd name="T7" fmla="*/ 12 h 12"/>
                  <a:gd name="T8" fmla="*/ 12 w 14"/>
                  <a:gd name="T9" fmla="*/ 9 h 12"/>
                  <a:gd name="T10" fmla="*/ 9 w 14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9" y="2"/>
                    </a:moveTo>
                    <a:cubicBezTo>
                      <a:pt x="6" y="0"/>
                      <a:pt x="3" y="2"/>
                      <a:pt x="1" y="5"/>
                    </a:cubicBezTo>
                    <a:cubicBezTo>
                      <a:pt x="0" y="7"/>
                      <a:pt x="2" y="10"/>
                      <a:pt x="5" y="11"/>
                    </a:cubicBezTo>
                    <a:cubicBezTo>
                      <a:pt x="6" y="11"/>
                      <a:pt x="7" y="11"/>
                      <a:pt x="9" y="12"/>
                    </a:cubicBezTo>
                    <a:cubicBezTo>
                      <a:pt x="10" y="11"/>
                      <a:pt x="11" y="10"/>
                      <a:pt x="12" y="9"/>
                    </a:cubicBezTo>
                    <a:cubicBezTo>
                      <a:pt x="14" y="7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2" name="Freeform 139">
                <a:extLst>
                  <a:ext uri="{FF2B5EF4-FFF2-40B4-BE49-F238E27FC236}">
                    <a16:creationId xmlns:a16="http://schemas.microsoft.com/office/drawing/2014/main" id="{C0D275B5-9304-4176-B1AD-8936EEC25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1" y="3941"/>
                <a:ext cx="26" cy="16"/>
              </a:xfrm>
              <a:custGeom>
                <a:avLst/>
                <a:gdLst>
                  <a:gd name="T0" fmla="*/ 1 w 15"/>
                  <a:gd name="T1" fmla="*/ 3 h 9"/>
                  <a:gd name="T2" fmla="*/ 0 w 15"/>
                  <a:gd name="T3" fmla="*/ 6 h 9"/>
                  <a:gd name="T4" fmla="*/ 1 w 15"/>
                  <a:gd name="T5" fmla="*/ 7 h 9"/>
                  <a:gd name="T6" fmla="*/ 6 w 15"/>
                  <a:gd name="T7" fmla="*/ 9 h 9"/>
                  <a:gd name="T8" fmla="*/ 11 w 15"/>
                  <a:gd name="T9" fmla="*/ 8 h 9"/>
                  <a:gd name="T10" fmla="*/ 12 w 15"/>
                  <a:gd name="T11" fmla="*/ 8 h 9"/>
                  <a:gd name="T12" fmla="*/ 15 w 15"/>
                  <a:gd name="T13" fmla="*/ 6 h 9"/>
                  <a:gd name="T14" fmla="*/ 13 w 15"/>
                  <a:gd name="T15" fmla="*/ 3 h 9"/>
                  <a:gd name="T16" fmla="*/ 1 w 15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9">
                    <a:moveTo>
                      <a:pt x="1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3" y="8"/>
                      <a:pt x="5" y="8"/>
                      <a:pt x="6" y="9"/>
                    </a:cubicBezTo>
                    <a:cubicBezTo>
                      <a:pt x="9" y="9"/>
                      <a:pt x="10" y="9"/>
                      <a:pt x="11" y="8"/>
                    </a:cubicBezTo>
                    <a:cubicBezTo>
                      <a:pt x="11" y="8"/>
                      <a:pt x="12" y="8"/>
                      <a:pt x="12" y="8"/>
                    </a:cubicBezTo>
                    <a:cubicBezTo>
                      <a:pt x="13" y="8"/>
                      <a:pt x="14" y="7"/>
                      <a:pt x="15" y="6"/>
                    </a:cubicBezTo>
                    <a:cubicBezTo>
                      <a:pt x="14" y="5"/>
                      <a:pt x="14" y="3"/>
                      <a:pt x="13" y="3"/>
                    </a:cubicBezTo>
                    <a:cubicBezTo>
                      <a:pt x="9" y="0"/>
                      <a:pt x="4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3" name="Freeform 140">
                <a:extLst>
                  <a:ext uri="{FF2B5EF4-FFF2-40B4-BE49-F238E27FC236}">
                    <a16:creationId xmlns:a16="http://schemas.microsoft.com/office/drawing/2014/main" id="{113F5CE8-2CCD-41E5-955B-D6DDB909F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673"/>
                <a:ext cx="21" cy="23"/>
              </a:xfrm>
              <a:custGeom>
                <a:avLst/>
                <a:gdLst>
                  <a:gd name="T0" fmla="*/ 7 w 12"/>
                  <a:gd name="T1" fmla="*/ 0 h 13"/>
                  <a:gd name="T2" fmla="*/ 4 w 12"/>
                  <a:gd name="T3" fmla="*/ 0 h 13"/>
                  <a:gd name="T4" fmla="*/ 2 w 12"/>
                  <a:gd name="T5" fmla="*/ 10 h 13"/>
                  <a:gd name="T6" fmla="*/ 10 w 12"/>
                  <a:gd name="T7" fmla="*/ 12 h 13"/>
                  <a:gd name="T8" fmla="*/ 12 w 12"/>
                  <a:gd name="T9" fmla="*/ 10 h 13"/>
                  <a:gd name="T10" fmla="*/ 7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7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1"/>
                      <a:pt x="0" y="8"/>
                      <a:pt x="2" y="10"/>
                    </a:cubicBezTo>
                    <a:cubicBezTo>
                      <a:pt x="4" y="12"/>
                      <a:pt x="7" y="13"/>
                      <a:pt x="10" y="12"/>
                    </a:cubicBezTo>
                    <a:cubicBezTo>
                      <a:pt x="10" y="12"/>
                      <a:pt x="11" y="11"/>
                      <a:pt x="12" y="10"/>
                    </a:cubicBezTo>
                    <a:cubicBezTo>
                      <a:pt x="12" y="6"/>
                      <a:pt x="10" y="3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4" name="Freeform 141">
                <a:extLst>
                  <a:ext uri="{FF2B5EF4-FFF2-40B4-BE49-F238E27FC236}">
                    <a16:creationId xmlns:a16="http://schemas.microsoft.com/office/drawing/2014/main" id="{BFA40174-DDB2-4316-B037-44C95E7F4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" y="3117"/>
                <a:ext cx="17" cy="25"/>
              </a:xfrm>
              <a:custGeom>
                <a:avLst/>
                <a:gdLst>
                  <a:gd name="T0" fmla="*/ 6 w 10"/>
                  <a:gd name="T1" fmla="*/ 0 h 15"/>
                  <a:gd name="T2" fmla="*/ 4 w 10"/>
                  <a:gd name="T3" fmla="*/ 1 h 15"/>
                  <a:gd name="T4" fmla="*/ 0 w 10"/>
                  <a:gd name="T5" fmla="*/ 13 h 15"/>
                  <a:gd name="T6" fmla="*/ 2 w 10"/>
                  <a:gd name="T7" fmla="*/ 15 h 15"/>
                  <a:gd name="T8" fmla="*/ 3 w 10"/>
                  <a:gd name="T9" fmla="*/ 15 h 15"/>
                  <a:gd name="T10" fmla="*/ 8 w 10"/>
                  <a:gd name="T11" fmla="*/ 2 h 15"/>
                  <a:gd name="T12" fmla="*/ 6 w 10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2" y="4"/>
                      <a:pt x="0" y="8"/>
                      <a:pt x="0" y="13"/>
                    </a:cubicBezTo>
                    <a:cubicBezTo>
                      <a:pt x="0" y="13"/>
                      <a:pt x="1" y="14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8" y="13"/>
                      <a:pt x="10" y="8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5" name="Freeform 142">
                <a:extLst>
                  <a:ext uri="{FF2B5EF4-FFF2-40B4-BE49-F238E27FC236}">
                    <a16:creationId xmlns:a16="http://schemas.microsoft.com/office/drawing/2014/main" id="{CD8B3A4F-BE76-4EA6-B709-E901253A8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0" y="3257"/>
                <a:ext cx="26" cy="16"/>
              </a:xfrm>
              <a:custGeom>
                <a:avLst/>
                <a:gdLst>
                  <a:gd name="T0" fmla="*/ 9 w 15"/>
                  <a:gd name="T1" fmla="*/ 8 h 9"/>
                  <a:gd name="T2" fmla="*/ 15 w 15"/>
                  <a:gd name="T3" fmla="*/ 4 h 9"/>
                  <a:gd name="T4" fmla="*/ 13 w 15"/>
                  <a:gd name="T5" fmla="*/ 0 h 9"/>
                  <a:gd name="T6" fmla="*/ 9 w 15"/>
                  <a:gd name="T7" fmla="*/ 0 h 9"/>
                  <a:gd name="T8" fmla="*/ 2 w 15"/>
                  <a:gd name="T9" fmla="*/ 1 h 9"/>
                  <a:gd name="T10" fmla="*/ 1 w 15"/>
                  <a:gd name="T11" fmla="*/ 3 h 9"/>
                  <a:gd name="T12" fmla="*/ 1 w 15"/>
                  <a:gd name="T13" fmla="*/ 5 h 9"/>
                  <a:gd name="T14" fmla="*/ 9 w 15"/>
                  <a:gd name="T1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9">
                    <a:moveTo>
                      <a:pt x="9" y="8"/>
                    </a:moveTo>
                    <a:cubicBezTo>
                      <a:pt x="11" y="9"/>
                      <a:pt x="13" y="7"/>
                      <a:pt x="15" y="4"/>
                    </a:cubicBezTo>
                    <a:cubicBezTo>
                      <a:pt x="15" y="3"/>
                      <a:pt x="15" y="1"/>
                      <a:pt x="13" y="0"/>
                    </a:cubicBezTo>
                    <a:cubicBezTo>
                      <a:pt x="12" y="0"/>
                      <a:pt x="10" y="0"/>
                      <a:pt x="9" y="0"/>
                    </a:cubicBezTo>
                    <a:cubicBezTo>
                      <a:pt x="7" y="0"/>
                      <a:pt x="4" y="0"/>
                      <a:pt x="2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4" y="7"/>
                      <a:pt x="6" y="8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6" name="Freeform 143">
                <a:extLst>
                  <a:ext uri="{FF2B5EF4-FFF2-40B4-BE49-F238E27FC236}">
                    <a16:creationId xmlns:a16="http://schemas.microsoft.com/office/drawing/2014/main" id="{5B5D8E30-255A-4E50-8317-A6AACEE5C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" y="1080"/>
                <a:ext cx="24" cy="18"/>
              </a:xfrm>
              <a:custGeom>
                <a:avLst/>
                <a:gdLst>
                  <a:gd name="T0" fmla="*/ 6 w 14"/>
                  <a:gd name="T1" fmla="*/ 1 h 11"/>
                  <a:gd name="T2" fmla="*/ 0 w 14"/>
                  <a:gd name="T3" fmla="*/ 10 h 11"/>
                  <a:gd name="T4" fmla="*/ 10 w 14"/>
                  <a:gd name="T5" fmla="*/ 10 h 11"/>
                  <a:gd name="T6" fmla="*/ 13 w 14"/>
                  <a:gd name="T7" fmla="*/ 8 h 11"/>
                  <a:gd name="T8" fmla="*/ 12 w 14"/>
                  <a:gd name="T9" fmla="*/ 2 h 11"/>
                  <a:gd name="T10" fmla="*/ 6 w 14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6" y="1"/>
                    </a:moveTo>
                    <a:cubicBezTo>
                      <a:pt x="4" y="4"/>
                      <a:pt x="0" y="6"/>
                      <a:pt x="0" y="10"/>
                    </a:cubicBezTo>
                    <a:cubicBezTo>
                      <a:pt x="3" y="11"/>
                      <a:pt x="7" y="11"/>
                      <a:pt x="10" y="10"/>
                    </a:cubicBezTo>
                    <a:cubicBezTo>
                      <a:pt x="11" y="10"/>
                      <a:pt x="12" y="9"/>
                      <a:pt x="13" y="8"/>
                    </a:cubicBezTo>
                    <a:cubicBezTo>
                      <a:pt x="14" y="7"/>
                      <a:pt x="14" y="4"/>
                      <a:pt x="12" y="2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7" name="Freeform 144">
                <a:extLst>
                  <a:ext uri="{FF2B5EF4-FFF2-40B4-BE49-F238E27FC236}">
                    <a16:creationId xmlns:a16="http://schemas.microsoft.com/office/drawing/2014/main" id="{DBA21939-5F1F-4F36-B3BC-8D1333C3C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" y="1097"/>
                <a:ext cx="67" cy="55"/>
              </a:xfrm>
              <a:custGeom>
                <a:avLst/>
                <a:gdLst>
                  <a:gd name="T0" fmla="*/ 33 w 39"/>
                  <a:gd name="T1" fmla="*/ 0 h 32"/>
                  <a:gd name="T2" fmla="*/ 25 w 39"/>
                  <a:gd name="T3" fmla="*/ 3 h 32"/>
                  <a:gd name="T4" fmla="*/ 18 w 39"/>
                  <a:gd name="T5" fmla="*/ 6 h 32"/>
                  <a:gd name="T6" fmla="*/ 16 w 39"/>
                  <a:gd name="T7" fmla="*/ 8 h 32"/>
                  <a:gd name="T8" fmla="*/ 15 w 39"/>
                  <a:gd name="T9" fmla="*/ 8 h 32"/>
                  <a:gd name="T10" fmla="*/ 0 w 39"/>
                  <a:gd name="T11" fmla="*/ 23 h 32"/>
                  <a:gd name="T12" fmla="*/ 3 w 39"/>
                  <a:gd name="T13" fmla="*/ 27 h 32"/>
                  <a:gd name="T14" fmla="*/ 5 w 39"/>
                  <a:gd name="T15" fmla="*/ 31 h 32"/>
                  <a:gd name="T16" fmla="*/ 8 w 39"/>
                  <a:gd name="T17" fmla="*/ 32 h 32"/>
                  <a:gd name="T18" fmla="*/ 27 w 39"/>
                  <a:gd name="T19" fmla="*/ 20 h 32"/>
                  <a:gd name="T20" fmla="*/ 36 w 39"/>
                  <a:gd name="T21" fmla="*/ 14 h 32"/>
                  <a:gd name="T22" fmla="*/ 39 w 39"/>
                  <a:gd name="T23" fmla="*/ 6 h 32"/>
                  <a:gd name="T24" fmla="*/ 36 w 39"/>
                  <a:gd name="T25" fmla="*/ 3 h 32"/>
                  <a:gd name="T26" fmla="*/ 33 w 39"/>
                  <a:gd name="T27" fmla="*/ 0 h 32"/>
                  <a:gd name="T28" fmla="*/ 33 w 39"/>
                  <a:gd name="T29" fmla="*/ 0 h 32"/>
                  <a:gd name="T30" fmla="*/ 32 w 39"/>
                  <a:gd name="T31" fmla="*/ 0 h 32"/>
                  <a:gd name="T32" fmla="*/ 33 w 39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2">
                    <a:moveTo>
                      <a:pt x="33" y="0"/>
                    </a:moveTo>
                    <a:cubicBezTo>
                      <a:pt x="30" y="2"/>
                      <a:pt x="28" y="3"/>
                      <a:pt x="25" y="3"/>
                    </a:cubicBezTo>
                    <a:cubicBezTo>
                      <a:pt x="22" y="2"/>
                      <a:pt x="20" y="3"/>
                      <a:pt x="18" y="6"/>
                    </a:cubicBezTo>
                    <a:cubicBezTo>
                      <a:pt x="18" y="7"/>
                      <a:pt x="17" y="7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3" y="9"/>
                      <a:pt x="1" y="12"/>
                      <a:pt x="0" y="23"/>
                    </a:cubicBezTo>
                    <a:cubicBezTo>
                      <a:pt x="0" y="25"/>
                      <a:pt x="1" y="26"/>
                      <a:pt x="3" y="27"/>
                    </a:cubicBezTo>
                    <a:cubicBezTo>
                      <a:pt x="4" y="28"/>
                      <a:pt x="4" y="30"/>
                      <a:pt x="5" y="31"/>
                    </a:cubicBezTo>
                    <a:cubicBezTo>
                      <a:pt x="6" y="32"/>
                      <a:pt x="7" y="32"/>
                      <a:pt x="8" y="32"/>
                    </a:cubicBezTo>
                    <a:cubicBezTo>
                      <a:pt x="13" y="27"/>
                      <a:pt x="20" y="23"/>
                      <a:pt x="27" y="20"/>
                    </a:cubicBezTo>
                    <a:cubicBezTo>
                      <a:pt x="30" y="19"/>
                      <a:pt x="32" y="15"/>
                      <a:pt x="36" y="14"/>
                    </a:cubicBezTo>
                    <a:cubicBezTo>
                      <a:pt x="38" y="13"/>
                      <a:pt x="39" y="9"/>
                      <a:pt x="39" y="6"/>
                    </a:cubicBezTo>
                    <a:cubicBezTo>
                      <a:pt x="38" y="5"/>
                      <a:pt x="37" y="4"/>
                      <a:pt x="36" y="3"/>
                    </a:cubicBezTo>
                    <a:cubicBezTo>
                      <a:pt x="34" y="2"/>
                      <a:pt x="33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8" name="Freeform 145">
                <a:extLst>
                  <a:ext uri="{FF2B5EF4-FFF2-40B4-BE49-F238E27FC236}">
                    <a16:creationId xmlns:a16="http://schemas.microsoft.com/office/drawing/2014/main" id="{2892A000-0ACC-481D-A2E6-BCA3C271B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3" y="4422"/>
                <a:ext cx="19" cy="20"/>
              </a:xfrm>
              <a:custGeom>
                <a:avLst/>
                <a:gdLst>
                  <a:gd name="T0" fmla="*/ 5 w 11"/>
                  <a:gd name="T1" fmla="*/ 1 h 12"/>
                  <a:gd name="T2" fmla="*/ 0 w 11"/>
                  <a:gd name="T3" fmla="*/ 11 h 12"/>
                  <a:gd name="T4" fmla="*/ 1 w 11"/>
                  <a:gd name="T5" fmla="*/ 12 h 12"/>
                  <a:gd name="T6" fmla="*/ 7 w 11"/>
                  <a:gd name="T7" fmla="*/ 10 h 12"/>
                  <a:gd name="T8" fmla="*/ 9 w 11"/>
                  <a:gd name="T9" fmla="*/ 2 h 12"/>
                  <a:gd name="T10" fmla="*/ 5 w 11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5" y="1"/>
                    </a:moveTo>
                    <a:cubicBezTo>
                      <a:pt x="3" y="4"/>
                      <a:pt x="0" y="7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8"/>
                      <a:pt x="11" y="5"/>
                      <a:pt x="9" y="2"/>
                    </a:cubicBezTo>
                    <a:cubicBezTo>
                      <a:pt x="8" y="0"/>
                      <a:pt x="6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9" name="Freeform 146">
                <a:extLst>
                  <a:ext uri="{FF2B5EF4-FFF2-40B4-BE49-F238E27FC236}">
                    <a16:creationId xmlns:a16="http://schemas.microsoft.com/office/drawing/2014/main" id="{FC424AC1-BB9E-460E-86E5-2D4B8E562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2719"/>
                <a:ext cx="17" cy="19"/>
              </a:xfrm>
              <a:custGeom>
                <a:avLst/>
                <a:gdLst>
                  <a:gd name="T0" fmla="*/ 0 w 10"/>
                  <a:gd name="T1" fmla="*/ 7 h 11"/>
                  <a:gd name="T2" fmla="*/ 4 w 10"/>
                  <a:gd name="T3" fmla="*/ 11 h 11"/>
                  <a:gd name="T4" fmla="*/ 9 w 10"/>
                  <a:gd name="T5" fmla="*/ 6 h 11"/>
                  <a:gd name="T6" fmla="*/ 5 w 10"/>
                  <a:gd name="T7" fmla="*/ 0 h 11"/>
                  <a:gd name="T8" fmla="*/ 0 w 10"/>
                  <a:gd name="T9" fmla="*/ 3 h 11"/>
                  <a:gd name="T10" fmla="*/ 0 w 10"/>
                  <a:gd name="T1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0" y="7"/>
                    </a:moveTo>
                    <a:cubicBezTo>
                      <a:pt x="0" y="9"/>
                      <a:pt x="1" y="11"/>
                      <a:pt x="4" y="11"/>
                    </a:cubicBezTo>
                    <a:cubicBezTo>
                      <a:pt x="7" y="11"/>
                      <a:pt x="9" y="9"/>
                      <a:pt x="9" y="6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5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0" name="Freeform 147">
                <a:extLst>
                  <a:ext uri="{FF2B5EF4-FFF2-40B4-BE49-F238E27FC236}">
                    <a16:creationId xmlns:a16="http://schemas.microsoft.com/office/drawing/2014/main" id="{CAA0B76F-7D3F-4C3A-A95B-249E5A6E5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1" y="227"/>
                <a:ext cx="22" cy="21"/>
              </a:xfrm>
              <a:custGeom>
                <a:avLst/>
                <a:gdLst>
                  <a:gd name="T0" fmla="*/ 9 w 13"/>
                  <a:gd name="T1" fmla="*/ 11 h 12"/>
                  <a:gd name="T2" fmla="*/ 12 w 13"/>
                  <a:gd name="T3" fmla="*/ 7 h 12"/>
                  <a:gd name="T4" fmla="*/ 9 w 13"/>
                  <a:gd name="T5" fmla="*/ 1 h 12"/>
                  <a:gd name="T6" fmla="*/ 2 w 13"/>
                  <a:gd name="T7" fmla="*/ 2 h 12"/>
                  <a:gd name="T8" fmla="*/ 2 w 13"/>
                  <a:gd name="T9" fmla="*/ 9 h 12"/>
                  <a:gd name="T10" fmla="*/ 9 w 13"/>
                  <a:gd name="T1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9" y="11"/>
                    </a:moveTo>
                    <a:cubicBezTo>
                      <a:pt x="10" y="10"/>
                      <a:pt x="11" y="9"/>
                      <a:pt x="12" y="7"/>
                    </a:cubicBezTo>
                    <a:cubicBezTo>
                      <a:pt x="13" y="4"/>
                      <a:pt x="11" y="1"/>
                      <a:pt x="9" y="1"/>
                    </a:cubicBezTo>
                    <a:cubicBezTo>
                      <a:pt x="6" y="0"/>
                      <a:pt x="4" y="1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4" y="11"/>
                      <a:pt x="6" y="12"/>
                      <a:pt x="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1" name="Freeform 148">
                <a:extLst>
                  <a:ext uri="{FF2B5EF4-FFF2-40B4-BE49-F238E27FC236}">
                    <a16:creationId xmlns:a16="http://schemas.microsoft.com/office/drawing/2014/main" id="{8FEE13EF-35BE-4F42-A010-996672537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4" y="2673"/>
                <a:ext cx="24" cy="13"/>
              </a:xfrm>
              <a:custGeom>
                <a:avLst/>
                <a:gdLst>
                  <a:gd name="T0" fmla="*/ 8 w 14"/>
                  <a:gd name="T1" fmla="*/ 0 h 8"/>
                  <a:gd name="T2" fmla="*/ 5 w 14"/>
                  <a:gd name="T3" fmla="*/ 1 h 8"/>
                  <a:gd name="T4" fmla="*/ 1 w 14"/>
                  <a:gd name="T5" fmla="*/ 3 h 8"/>
                  <a:gd name="T6" fmla="*/ 5 w 14"/>
                  <a:gd name="T7" fmla="*/ 7 h 8"/>
                  <a:gd name="T8" fmla="*/ 13 w 14"/>
                  <a:gd name="T9" fmla="*/ 4 h 8"/>
                  <a:gd name="T10" fmla="*/ 12 w 14"/>
                  <a:gd name="T11" fmla="*/ 2 h 8"/>
                  <a:gd name="T12" fmla="*/ 8 w 1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8" y="0"/>
                    </a:moveTo>
                    <a:cubicBezTo>
                      <a:pt x="6" y="0"/>
                      <a:pt x="5" y="0"/>
                      <a:pt x="5" y="1"/>
                    </a:cubicBezTo>
                    <a:cubicBezTo>
                      <a:pt x="4" y="1"/>
                      <a:pt x="2" y="2"/>
                      <a:pt x="1" y="3"/>
                    </a:cubicBezTo>
                    <a:cubicBezTo>
                      <a:pt x="0" y="5"/>
                      <a:pt x="3" y="7"/>
                      <a:pt x="5" y="7"/>
                    </a:cubicBezTo>
                    <a:cubicBezTo>
                      <a:pt x="8" y="8"/>
                      <a:pt x="11" y="7"/>
                      <a:pt x="13" y="4"/>
                    </a:cubicBezTo>
                    <a:cubicBezTo>
                      <a:pt x="14" y="3"/>
                      <a:pt x="13" y="2"/>
                      <a:pt x="12" y="2"/>
                    </a:cubicBezTo>
                    <a:cubicBezTo>
                      <a:pt x="10" y="1"/>
                      <a:pt x="8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2" name="Freeform 149">
                <a:extLst>
                  <a:ext uri="{FF2B5EF4-FFF2-40B4-BE49-F238E27FC236}">
                    <a16:creationId xmlns:a16="http://schemas.microsoft.com/office/drawing/2014/main" id="{75D6DC16-FE1E-4C99-8837-B9F2CE03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" y="867"/>
                <a:ext cx="26" cy="21"/>
              </a:xfrm>
              <a:custGeom>
                <a:avLst/>
                <a:gdLst>
                  <a:gd name="T0" fmla="*/ 12 w 15"/>
                  <a:gd name="T1" fmla="*/ 1 h 12"/>
                  <a:gd name="T2" fmla="*/ 9 w 15"/>
                  <a:gd name="T3" fmla="*/ 3 h 12"/>
                  <a:gd name="T4" fmla="*/ 1 w 15"/>
                  <a:gd name="T5" fmla="*/ 8 h 12"/>
                  <a:gd name="T6" fmla="*/ 0 w 15"/>
                  <a:gd name="T7" fmla="*/ 11 h 12"/>
                  <a:gd name="T8" fmla="*/ 2 w 15"/>
                  <a:gd name="T9" fmla="*/ 12 h 12"/>
                  <a:gd name="T10" fmla="*/ 6 w 15"/>
                  <a:gd name="T11" fmla="*/ 12 h 12"/>
                  <a:gd name="T12" fmla="*/ 14 w 15"/>
                  <a:gd name="T13" fmla="*/ 6 h 12"/>
                  <a:gd name="T14" fmla="*/ 14 w 15"/>
                  <a:gd name="T15" fmla="*/ 1 h 12"/>
                  <a:gd name="T16" fmla="*/ 12 w 15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2">
                    <a:moveTo>
                      <a:pt x="12" y="1"/>
                    </a:moveTo>
                    <a:cubicBezTo>
                      <a:pt x="11" y="2"/>
                      <a:pt x="10" y="2"/>
                      <a:pt x="9" y="3"/>
                    </a:cubicBezTo>
                    <a:cubicBezTo>
                      <a:pt x="6" y="5"/>
                      <a:pt x="2" y="5"/>
                      <a:pt x="1" y="8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3" y="12"/>
                      <a:pt x="5" y="12"/>
                      <a:pt x="6" y="12"/>
                    </a:cubicBezTo>
                    <a:cubicBezTo>
                      <a:pt x="9" y="10"/>
                      <a:pt x="11" y="8"/>
                      <a:pt x="14" y="6"/>
                    </a:cubicBezTo>
                    <a:cubicBezTo>
                      <a:pt x="15" y="4"/>
                      <a:pt x="15" y="2"/>
                      <a:pt x="14" y="1"/>
                    </a:cubicBezTo>
                    <a:cubicBezTo>
                      <a:pt x="14" y="1"/>
                      <a:pt x="13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3" name="Freeform 150">
                <a:extLst>
                  <a:ext uri="{FF2B5EF4-FFF2-40B4-BE49-F238E27FC236}">
                    <a16:creationId xmlns:a16="http://schemas.microsoft.com/office/drawing/2014/main" id="{CA674C2F-33F6-4316-9019-A84D9F194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3" y="3352"/>
                <a:ext cx="15" cy="22"/>
              </a:xfrm>
              <a:custGeom>
                <a:avLst/>
                <a:gdLst>
                  <a:gd name="T0" fmla="*/ 9 w 9"/>
                  <a:gd name="T1" fmla="*/ 7 h 13"/>
                  <a:gd name="T2" fmla="*/ 2 w 9"/>
                  <a:gd name="T3" fmla="*/ 0 h 13"/>
                  <a:gd name="T4" fmla="*/ 0 w 9"/>
                  <a:gd name="T5" fmla="*/ 2 h 13"/>
                  <a:gd name="T6" fmla="*/ 1 w 9"/>
                  <a:gd name="T7" fmla="*/ 10 h 13"/>
                  <a:gd name="T8" fmla="*/ 6 w 9"/>
                  <a:gd name="T9" fmla="*/ 12 h 13"/>
                  <a:gd name="T10" fmla="*/ 9 w 9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cubicBezTo>
                      <a:pt x="7" y="4"/>
                      <a:pt x="5" y="2"/>
                      <a:pt x="2" y="0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0" y="5"/>
                      <a:pt x="0" y="8"/>
                      <a:pt x="1" y="10"/>
                    </a:cubicBezTo>
                    <a:cubicBezTo>
                      <a:pt x="1" y="12"/>
                      <a:pt x="4" y="13"/>
                      <a:pt x="6" y="12"/>
                    </a:cubicBezTo>
                    <a:cubicBezTo>
                      <a:pt x="8" y="11"/>
                      <a:pt x="9" y="9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4" name="Freeform 151">
                <a:extLst>
                  <a:ext uri="{FF2B5EF4-FFF2-40B4-BE49-F238E27FC236}">
                    <a16:creationId xmlns:a16="http://schemas.microsoft.com/office/drawing/2014/main" id="{AEDC7558-2DF9-4756-9A3C-F75407E9B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" y="937"/>
                <a:ext cx="20" cy="17"/>
              </a:xfrm>
              <a:custGeom>
                <a:avLst/>
                <a:gdLst>
                  <a:gd name="T0" fmla="*/ 10 w 12"/>
                  <a:gd name="T1" fmla="*/ 9 h 10"/>
                  <a:gd name="T2" fmla="*/ 12 w 12"/>
                  <a:gd name="T3" fmla="*/ 6 h 10"/>
                  <a:gd name="T4" fmla="*/ 11 w 12"/>
                  <a:gd name="T5" fmla="*/ 3 h 10"/>
                  <a:gd name="T6" fmla="*/ 4 w 12"/>
                  <a:gd name="T7" fmla="*/ 0 h 10"/>
                  <a:gd name="T8" fmla="*/ 1 w 12"/>
                  <a:gd name="T9" fmla="*/ 3 h 10"/>
                  <a:gd name="T10" fmla="*/ 2 w 12"/>
                  <a:gd name="T11" fmla="*/ 7 h 10"/>
                  <a:gd name="T12" fmla="*/ 10 w 12"/>
                  <a:gd name="T1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10" y="9"/>
                    </a:moveTo>
                    <a:cubicBezTo>
                      <a:pt x="11" y="8"/>
                      <a:pt x="11" y="7"/>
                      <a:pt x="12" y="6"/>
                    </a:cubicBezTo>
                    <a:cubicBezTo>
                      <a:pt x="12" y="5"/>
                      <a:pt x="12" y="4"/>
                      <a:pt x="11" y="3"/>
                    </a:cubicBezTo>
                    <a:cubicBezTo>
                      <a:pt x="10" y="1"/>
                      <a:pt x="7" y="0"/>
                      <a:pt x="4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5" y="9"/>
                      <a:pt x="7" y="10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5" name="Freeform 152">
                <a:extLst>
                  <a:ext uri="{FF2B5EF4-FFF2-40B4-BE49-F238E27FC236}">
                    <a16:creationId xmlns:a16="http://schemas.microsoft.com/office/drawing/2014/main" id="{0E092D04-D612-4F09-94CB-F377E4FFC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9" y="3187"/>
                <a:ext cx="21" cy="26"/>
              </a:xfrm>
              <a:custGeom>
                <a:avLst/>
                <a:gdLst>
                  <a:gd name="T0" fmla="*/ 10 w 12"/>
                  <a:gd name="T1" fmla="*/ 15 h 15"/>
                  <a:gd name="T2" fmla="*/ 11 w 12"/>
                  <a:gd name="T3" fmla="*/ 15 h 15"/>
                  <a:gd name="T4" fmla="*/ 12 w 12"/>
                  <a:gd name="T5" fmla="*/ 13 h 15"/>
                  <a:gd name="T6" fmla="*/ 9 w 12"/>
                  <a:gd name="T7" fmla="*/ 8 h 15"/>
                  <a:gd name="T8" fmla="*/ 8 w 12"/>
                  <a:gd name="T9" fmla="*/ 8 h 15"/>
                  <a:gd name="T10" fmla="*/ 4 w 12"/>
                  <a:gd name="T11" fmla="*/ 2 h 15"/>
                  <a:gd name="T12" fmla="*/ 1 w 12"/>
                  <a:gd name="T13" fmla="*/ 1 h 15"/>
                  <a:gd name="T14" fmla="*/ 1 w 12"/>
                  <a:gd name="T15" fmla="*/ 5 h 15"/>
                  <a:gd name="T16" fmla="*/ 10 w 12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">
                    <a:moveTo>
                      <a:pt x="10" y="15"/>
                    </a:move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1" y="12"/>
                      <a:pt x="10" y="10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6"/>
                      <a:pt x="5" y="4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0"/>
                      <a:pt x="0" y="4"/>
                      <a:pt x="1" y="5"/>
                    </a:cubicBezTo>
                    <a:cubicBezTo>
                      <a:pt x="2" y="10"/>
                      <a:pt x="6" y="13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6" name="Freeform 153">
                <a:extLst>
                  <a:ext uri="{FF2B5EF4-FFF2-40B4-BE49-F238E27FC236}">
                    <a16:creationId xmlns:a16="http://schemas.microsoft.com/office/drawing/2014/main" id="{00D7C99A-98D5-485D-80A2-6DD9C07CC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0" y="293"/>
                <a:ext cx="22" cy="15"/>
              </a:xfrm>
              <a:custGeom>
                <a:avLst/>
                <a:gdLst>
                  <a:gd name="T0" fmla="*/ 9 w 13"/>
                  <a:gd name="T1" fmla="*/ 1 h 9"/>
                  <a:gd name="T2" fmla="*/ 5 w 13"/>
                  <a:gd name="T3" fmla="*/ 0 h 9"/>
                  <a:gd name="T4" fmla="*/ 2 w 13"/>
                  <a:gd name="T5" fmla="*/ 1 h 9"/>
                  <a:gd name="T6" fmla="*/ 0 w 13"/>
                  <a:gd name="T7" fmla="*/ 3 h 9"/>
                  <a:gd name="T8" fmla="*/ 1 w 13"/>
                  <a:gd name="T9" fmla="*/ 6 h 9"/>
                  <a:gd name="T10" fmla="*/ 13 w 13"/>
                  <a:gd name="T11" fmla="*/ 9 h 9"/>
                  <a:gd name="T12" fmla="*/ 13 w 13"/>
                  <a:gd name="T13" fmla="*/ 5 h 9"/>
                  <a:gd name="T14" fmla="*/ 9 w 13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9">
                    <a:moveTo>
                      <a:pt x="9" y="1"/>
                    </a:moveTo>
                    <a:cubicBezTo>
                      <a:pt x="8" y="1"/>
                      <a:pt x="6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6" y="6"/>
                      <a:pt x="9" y="8"/>
                      <a:pt x="13" y="9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3" y="2"/>
                      <a:pt x="13" y="2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7" name="Freeform 154">
                <a:extLst>
                  <a:ext uri="{FF2B5EF4-FFF2-40B4-BE49-F238E27FC236}">
                    <a16:creationId xmlns:a16="http://schemas.microsoft.com/office/drawing/2014/main" id="{85AC5C91-1AD2-49DB-9F44-823A99B5C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30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8" name="Freeform 155">
                <a:extLst>
                  <a:ext uri="{FF2B5EF4-FFF2-40B4-BE49-F238E27FC236}">
                    <a16:creationId xmlns:a16="http://schemas.microsoft.com/office/drawing/2014/main" id="{FF9CAFC5-60C5-4CEA-80AD-1954CA50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365"/>
                <a:ext cx="19" cy="17"/>
              </a:xfrm>
              <a:custGeom>
                <a:avLst/>
                <a:gdLst>
                  <a:gd name="T0" fmla="*/ 2 w 11"/>
                  <a:gd name="T1" fmla="*/ 10 h 10"/>
                  <a:gd name="T2" fmla="*/ 11 w 11"/>
                  <a:gd name="T3" fmla="*/ 3 h 10"/>
                  <a:gd name="T4" fmla="*/ 9 w 11"/>
                  <a:gd name="T5" fmla="*/ 0 h 10"/>
                  <a:gd name="T6" fmla="*/ 8 w 11"/>
                  <a:gd name="T7" fmla="*/ 0 h 10"/>
                  <a:gd name="T8" fmla="*/ 1 w 11"/>
                  <a:gd name="T9" fmla="*/ 5 h 10"/>
                  <a:gd name="T10" fmla="*/ 0 w 11"/>
                  <a:gd name="T11" fmla="*/ 8 h 10"/>
                  <a:gd name="T12" fmla="*/ 2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2" y="10"/>
                    </a:moveTo>
                    <a:cubicBezTo>
                      <a:pt x="7" y="10"/>
                      <a:pt x="10" y="7"/>
                      <a:pt x="11" y="3"/>
                    </a:cubicBezTo>
                    <a:cubicBezTo>
                      <a:pt x="10" y="2"/>
                      <a:pt x="10" y="1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6" y="2"/>
                      <a:pt x="3" y="3"/>
                      <a:pt x="1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8"/>
                      <a:pt x="1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9" name="Freeform 156">
                <a:extLst>
                  <a:ext uri="{FF2B5EF4-FFF2-40B4-BE49-F238E27FC236}">
                    <a16:creationId xmlns:a16="http://schemas.microsoft.com/office/drawing/2014/main" id="{72F56457-2F95-4634-B7EE-12225E181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243"/>
                <a:ext cx="26" cy="14"/>
              </a:xfrm>
              <a:custGeom>
                <a:avLst/>
                <a:gdLst>
                  <a:gd name="T0" fmla="*/ 14 w 15"/>
                  <a:gd name="T1" fmla="*/ 5 h 8"/>
                  <a:gd name="T2" fmla="*/ 15 w 15"/>
                  <a:gd name="T3" fmla="*/ 3 h 8"/>
                  <a:gd name="T4" fmla="*/ 14 w 15"/>
                  <a:gd name="T5" fmla="*/ 1 h 8"/>
                  <a:gd name="T6" fmla="*/ 1 w 15"/>
                  <a:gd name="T7" fmla="*/ 0 h 8"/>
                  <a:gd name="T8" fmla="*/ 0 w 15"/>
                  <a:gd name="T9" fmla="*/ 1 h 8"/>
                  <a:gd name="T10" fmla="*/ 0 w 15"/>
                  <a:gd name="T11" fmla="*/ 3 h 8"/>
                  <a:gd name="T12" fmla="*/ 14 w 15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14" y="5"/>
                    </a:moveTo>
                    <a:cubicBezTo>
                      <a:pt x="15" y="4"/>
                      <a:pt x="15" y="4"/>
                      <a:pt x="15" y="3"/>
                    </a:cubicBezTo>
                    <a:cubicBezTo>
                      <a:pt x="15" y="3"/>
                      <a:pt x="14" y="1"/>
                      <a:pt x="14" y="1"/>
                    </a:cubicBezTo>
                    <a:cubicBezTo>
                      <a:pt x="10" y="0"/>
                      <a:pt x="5" y="3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4" y="7"/>
                      <a:pt x="9" y="8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0" name="Oval 157">
                <a:extLst>
                  <a:ext uri="{FF2B5EF4-FFF2-40B4-BE49-F238E27FC236}">
                    <a16:creationId xmlns:a16="http://schemas.microsoft.com/office/drawing/2014/main" id="{83DE9E01-A2C5-4968-ADF3-9225D902B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" y="373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1" name="Freeform 158">
                <a:extLst>
                  <a:ext uri="{FF2B5EF4-FFF2-40B4-BE49-F238E27FC236}">
                    <a16:creationId xmlns:a16="http://schemas.microsoft.com/office/drawing/2014/main" id="{2B49F254-C27A-4A4F-8129-EB7986F2D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" y="3734"/>
                <a:ext cx="27" cy="29"/>
              </a:xfrm>
              <a:custGeom>
                <a:avLst/>
                <a:gdLst>
                  <a:gd name="T0" fmla="*/ 6 w 16"/>
                  <a:gd name="T1" fmla="*/ 7 h 17"/>
                  <a:gd name="T2" fmla="*/ 1 w 16"/>
                  <a:gd name="T3" fmla="*/ 13 h 17"/>
                  <a:gd name="T4" fmla="*/ 0 w 16"/>
                  <a:gd name="T5" fmla="*/ 17 h 17"/>
                  <a:gd name="T6" fmla="*/ 16 w 16"/>
                  <a:gd name="T7" fmla="*/ 2 h 17"/>
                  <a:gd name="T8" fmla="*/ 16 w 16"/>
                  <a:gd name="T9" fmla="*/ 0 h 17"/>
                  <a:gd name="T10" fmla="*/ 12 w 16"/>
                  <a:gd name="T11" fmla="*/ 2 h 17"/>
                  <a:gd name="T12" fmla="*/ 6 w 16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6" y="7"/>
                    </a:moveTo>
                    <a:cubicBezTo>
                      <a:pt x="4" y="9"/>
                      <a:pt x="3" y="11"/>
                      <a:pt x="1" y="13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9" y="15"/>
                      <a:pt x="14" y="10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5" y="1"/>
                      <a:pt x="13" y="1"/>
                      <a:pt x="12" y="2"/>
                    </a:cubicBezTo>
                    <a:cubicBezTo>
                      <a:pt x="10" y="4"/>
                      <a:pt x="8" y="5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2" name="Oval 159">
                <a:extLst>
                  <a:ext uri="{FF2B5EF4-FFF2-40B4-BE49-F238E27FC236}">
                    <a16:creationId xmlns:a16="http://schemas.microsoft.com/office/drawing/2014/main" id="{CF6B679E-A250-4170-B08B-AB01DAFF1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1" y="374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3" name="Freeform 160">
                <a:extLst>
                  <a:ext uri="{FF2B5EF4-FFF2-40B4-BE49-F238E27FC236}">
                    <a16:creationId xmlns:a16="http://schemas.microsoft.com/office/drawing/2014/main" id="{2E032400-7556-4E7C-B738-D496E2A4D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11"/>
                <a:ext cx="17" cy="17"/>
              </a:xfrm>
              <a:custGeom>
                <a:avLst/>
                <a:gdLst>
                  <a:gd name="T0" fmla="*/ 3 w 10"/>
                  <a:gd name="T1" fmla="*/ 9 h 10"/>
                  <a:gd name="T2" fmla="*/ 7 w 10"/>
                  <a:gd name="T3" fmla="*/ 10 h 10"/>
                  <a:gd name="T4" fmla="*/ 9 w 10"/>
                  <a:gd name="T5" fmla="*/ 7 h 10"/>
                  <a:gd name="T6" fmla="*/ 6 w 10"/>
                  <a:gd name="T7" fmla="*/ 1 h 10"/>
                  <a:gd name="T8" fmla="*/ 1 w 10"/>
                  <a:gd name="T9" fmla="*/ 4 h 10"/>
                  <a:gd name="T10" fmla="*/ 3 w 10"/>
                  <a:gd name="T1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3" y="9"/>
                    </a:moveTo>
                    <a:cubicBezTo>
                      <a:pt x="4" y="9"/>
                      <a:pt x="5" y="9"/>
                      <a:pt x="7" y="10"/>
                    </a:cubicBezTo>
                    <a:cubicBezTo>
                      <a:pt x="7" y="9"/>
                      <a:pt x="9" y="8"/>
                      <a:pt x="9" y="7"/>
                    </a:cubicBezTo>
                    <a:cubicBezTo>
                      <a:pt x="10" y="4"/>
                      <a:pt x="9" y="1"/>
                      <a:pt x="6" y="1"/>
                    </a:cubicBezTo>
                    <a:cubicBezTo>
                      <a:pt x="4" y="0"/>
                      <a:pt x="3" y="1"/>
                      <a:pt x="1" y="4"/>
                    </a:cubicBezTo>
                    <a:cubicBezTo>
                      <a:pt x="0" y="5"/>
                      <a:pt x="1" y="8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4" name="Freeform 161">
                <a:extLst>
                  <a:ext uri="{FF2B5EF4-FFF2-40B4-BE49-F238E27FC236}">
                    <a16:creationId xmlns:a16="http://schemas.microsoft.com/office/drawing/2014/main" id="{235687AA-AF1D-493B-9611-58469204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1" y="3024"/>
                <a:ext cx="31" cy="7"/>
              </a:xfrm>
              <a:custGeom>
                <a:avLst/>
                <a:gdLst>
                  <a:gd name="T0" fmla="*/ 9 w 18"/>
                  <a:gd name="T1" fmla="*/ 4 h 4"/>
                  <a:gd name="T2" fmla="*/ 16 w 18"/>
                  <a:gd name="T3" fmla="*/ 4 h 4"/>
                  <a:gd name="T4" fmla="*/ 18 w 18"/>
                  <a:gd name="T5" fmla="*/ 2 h 4"/>
                  <a:gd name="T6" fmla="*/ 16 w 18"/>
                  <a:gd name="T7" fmla="*/ 1 h 4"/>
                  <a:gd name="T8" fmla="*/ 2 w 18"/>
                  <a:gd name="T9" fmla="*/ 0 h 4"/>
                  <a:gd name="T10" fmla="*/ 0 w 18"/>
                  <a:gd name="T11" fmla="*/ 2 h 4"/>
                  <a:gd name="T12" fmla="*/ 2 w 18"/>
                  <a:gd name="T13" fmla="*/ 4 h 4"/>
                  <a:gd name="T14" fmla="*/ 9 w 18"/>
                  <a:gd name="T15" fmla="*/ 4 h 4"/>
                  <a:gd name="T16" fmla="*/ 9 w 18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4">
                    <a:moveTo>
                      <a:pt x="9" y="4"/>
                    </a:moveTo>
                    <a:cubicBezTo>
                      <a:pt x="12" y="4"/>
                      <a:pt x="14" y="4"/>
                      <a:pt x="16" y="4"/>
                    </a:cubicBezTo>
                    <a:cubicBezTo>
                      <a:pt x="16" y="4"/>
                      <a:pt x="17" y="3"/>
                      <a:pt x="18" y="2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2" y="1"/>
                      <a:pt x="7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2" y="4"/>
                    </a:cubicBezTo>
                    <a:cubicBezTo>
                      <a:pt x="4" y="4"/>
                      <a:pt x="7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5" name="Freeform 162">
                <a:extLst>
                  <a:ext uri="{FF2B5EF4-FFF2-40B4-BE49-F238E27FC236}">
                    <a16:creationId xmlns:a16="http://schemas.microsoft.com/office/drawing/2014/main" id="{1F8AFF27-DD0E-4AF9-BB99-64EA66300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" y="3208"/>
                <a:ext cx="22" cy="13"/>
              </a:xfrm>
              <a:custGeom>
                <a:avLst/>
                <a:gdLst>
                  <a:gd name="T0" fmla="*/ 10 w 13"/>
                  <a:gd name="T1" fmla="*/ 8 h 8"/>
                  <a:gd name="T2" fmla="*/ 13 w 13"/>
                  <a:gd name="T3" fmla="*/ 7 h 8"/>
                  <a:gd name="T4" fmla="*/ 12 w 13"/>
                  <a:gd name="T5" fmla="*/ 4 h 8"/>
                  <a:gd name="T6" fmla="*/ 4 w 13"/>
                  <a:gd name="T7" fmla="*/ 0 h 8"/>
                  <a:gd name="T8" fmla="*/ 1 w 13"/>
                  <a:gd name="T9" fmla="*/ 1 h 8"/>
                  <a:gd name="T10" fmla="*/ 2 w 13"/>
                  <a:gd name="T11" fmla="*/ 5 h 8"/>
                  <a:gd name="T12" fmla="*/ 10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10" y="8"/>
                    </a:moveTo>
                    <a:cubicBezTo>
                      <a:pt x="11" y="8"/>
                      <a:pt x="12" y="7"/>
                      <a:pt x="13" y="7"/>
                    </a:cubicBezTo>
                    <a:cubicBezTo>
                      <a:pt x="13" y="6"/>
                      <a:pt x="13" y="4"/>
                      <a:pt x="12" y="4"/>
                    </a:cubicBezTo>
                    <a:cubicBezTo>
                      <a:pt x="10" y="1"/>
                      <a:pt x="7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4" y="7"/>
                      <a:pt x="7" y="8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6" name="Freeform 163">
                <a:extLst>
                  <a:ext uri="{FF2B5EF4-FFF2-40B4-BE49-F238E27FC236}">
                    <a16:creationId xmlns:a16="http://schemas.microsoft.com/office/drawing/2014/main" id="{287BFE47-F8DA-46B5-9BF1-DD7AA0F1C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" y="170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7" name="Freeform 164">
                <a:extLst>
                  <a:ext uri="{FF2B5EF4-FFF2-40B4-BE49-F238E27FC236}">
                    <a16:creationId xmlns:a16="http://schemas.microsoft.com/office/drawing/2014/main" id="{91C2DA38-0FAF-4938-B851-D6DE36F92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" y="1683"/>
                <a:ext cx="16" cy="26"/>
              </a:xfrm>
              <a:custGeom>
                <a:avLst/>
                <a:gdLst>
                  <a:gd name="T0" fmla="*/ 8 w 9"/>
                  <a:gd name="T1" fmla="*/ 1 h 15"/>
                  <a:gd name="T2" fmla="*/ 5 w 9"/>
                  <a:gd name="T3" fmla="*/ 1 h 15"/>
                  <a:gd name="T4" fmla="*/ 3 w 9"/>
                  <a:gd name="T5" fmla="*/ 3 h 15"/>
                  <a:gd name="T6" fmla="*/ 1 w 9"/>
                  <a:gd name="T7" fmla="*/ 15 h 15"/>
                  <a:gd name="T8" fmla="*/ 9 w 9"/>
                  <a:gd name="T9" fmla="*/ 2 h 15"/>
                  <a:gd name="T10" fmla="*/ 8 w 9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">
                    <a:moveTo>
                      <a:pt x="8" y="1"/>
                    </a:moveTo>
                    <a:cubicBezTo>
                      <a:pt x="7" y="1"/>
                      <a:pt x="6" y="0"/>
                      <a:pt x="5" y="1"/>
                    </a:cubicBezTo>
                    <a:cubicBezTo>
                      <a:pt x="4" y="1"/>
                      <a:pt x="3" y="2"/>
                      <a:pt x="3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5" y="11"/>
                      <a:pt x="8" y="7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8" name="Freeform 165">
                <a:extLst>
                  <a:ext uri="{FF2B5EF4-FFF2-40B4-BE49-F238E27FC236}">
                    <a16:creationId xmlns:a16="http://schemas.microsoft.com/office/drawing/2014/main" id="{184418EB-5EC3-4DBC-8364-A86018967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" y="334"/>
                <a:ext cx="17" cy="19"/>
              </a:xfrm>
              <a:custGeom>
                <a:avLst/>
                <a:gdLst>
                  <a:gd name="T0" fmla="*/ 0 w 10"/>
                  <a:gd name="T1" fmla="*/ 6 h 11"/>
                  <a:gd name="T2" fmla="*/ 1 w 10"/>
                  <a:gd name="T3" fmla="*/ 9 h 11"/>
                  <a:gd name="T4" fmla="*/ 10 w 10"/>
                  <a:gd name="T5" fmla="*/ 8 h 11"/>
                  <a:gd name="T6" fmla="*/ 10 w 10"/>
                  <a:gd name="T7" fmla="*/ 6 h 11"/>
                  <a:gd name="T8" fmla="*/ 7 w 10"/>
                  <a:gd name="T9" fmla="*/ 1 h 11"/>
                  <a:gd name="T10" fmla="*/ 1 w 10"/>
                  <a:gd name="T11" fmla="*/ 2 h 11"/>
                  <a:gd name="T12" fmla="*/ 0 w 10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6"/>
                    </a:moveTo>
                    <a:cubicBezTo>
                      <a:pt x="0" y="7"/>
                      <a:pt x="1" y="8"/>
                      <a:pt x="1" y="9"/>
                    </a:cubicBezTo>
                    <a:cubicBezTo>
                      <a:pt x="4" y="11"/>
                      <a:pt x="8" y="10"/>
                      <a:pt x="10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9" y="5"/>
                      <a:pt x="8" y="3"/>
                      <a:pt x="7" y="1"/>
                    </a:cubicBezTo>
                    <a:cubicBezTo>
                      <a:pt x="5" y="0"/>
                      <a:pt x="3" y="1"/>
                      <a:pt x="1" y="2"/>
                    </a:cubicBezTo>
                    <a:cubicBezTo>
                      <a:pt x="1" y="4"/>
                      <a:pt x="0" y="5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9" name="Freeform 166">
                <a:extLst>
                  <a:ext uri="{FF2B5EF4-FFF2-40B4-BE49-F238E27FC236}">
                    <a16:creationId xmlns:a16="http://schemas.microsoft.com/office/drawing/2014/main" id="{908267F6-7D02-4193-8468-54741C79C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313"/>
                <a:ext cx="17" cy="16"/>
              </a:xfrm>
              <a:custGeom>
                <a:avLst/>
                <a:gdLst>
                  <a:gd name="T0" fmla="*/ 0 w 10"/>
                  <a:gd name="T1" fmla="*/ 5 h 9"/>
                  <a:gd name="T2" fmla="*/ 5 w 10"/>
                  <a:gd name="T3" fmla="*/ 9 h 9"/>
                  <a:gd name="T4" fmla="*/ 9 w 10"/>
                  <a:gd name="T5" fmla="*/ 4 h 9"/>
                  <a:gd name="T6" fmla="*/ 5 w 10"/>
                  <a:gd name="T7" fmla="*/ 0 h 9"/>
                  <a:gd name="T8" fmla="*/ 0 w 10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9">
                    <a:moveTo>
                      <a:pt x="0" y="5"/>
                    </a:moveTo>
                    <a:cubicBezTo>
                      <a:pt x="1" y="7"/>
                      <a:pt x="3" y="9"/>
                      <a:pt x="5" y="9"/>
                    </a:cubicBezTo>
                    <a:cubicBezTo>
                      <a:pt x="8" y="9"/>
                      <a:pt x="10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0" name="Freeform 167">
                <a:extLst>
                  <a:ext uri="{FF2B5EF4-FFF2-40B4-BE49-F238E27FC236}">
                    <a16:creationId xmlns:a16="http://schemas.microsoft.com/office/drawing/2014/main" id="{4B128C2A-AC93-45E8-8B15-C32B3FFCF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4" y="2947"/>
                <a:ext cx="14" cy="19"/>
              </a:xfrm>
              <a:custGeom>
                <a:avLst/>
                <a:gdLst>
                  <a:gd name="T0" fmla="*/ 3 w 8"/>
                  <a:gd name="T1" fmla="*/ 1 h 11"/>
                  <a:gd name="T2" fmla="*/ 2 w 8"/>
                  <a:gd name="T3" fmla="*/ 1 h 11"/>
                  <a:gd name="T4" fmla="*/ 0 w 8"/>
                  <a:gd name="T5" fmla="*/ 3 h 11"/>
                  <a:gd name="T6" fmla="*/ 5 w 8"/>
                  <a:gd name="T7" fmla="*/ 10 h 11"/>
                  <a:gd name="T8" fmla="*/ 6 w 8"/>
                  <a:gd name="T9" fmla="*/ 10 h 11"/>
                  <a:gd name="T10" fmla="*/ 8 w 8"/>
                  <a:gd name="T11" fmla="*/ 8 h 11"/>
                  <a:gd name="T12" fmla="*/ 3 w 8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1">
                    <a:moveTo>
                      <a:pt x="3" y="1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6"/>
                      <a:pt x="2" y="8"/>
                      <a:pt x="5" y="10"/>
                    </a:cubicBezTo>
                    <a:cubicBezTo>
                      <a:pt x="5" y="10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8" y="5"/>
                      <a:pt x="6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1" name="Freeform 168">
                <a:extLst>
                  <a:ext uri="{FF2B5EF4-FFF2-40B4-BE49-F238E27FC236}">
                    <a16:creationId xmlns:a16="http://schemas.microsoft.com/office/drawing/2014/main" id="{BF0B6DF4-F3EC-49F5-918C-72C0C85CF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315"/>
                <a:ext cx="23" cy="14"/>
              </a:xfrm>
              <a:custGeom>
                <a:avLst/>
                <a:gdLst>
                  <a:gd name="T0" fmla="*/ 4 w 13"/>
                  <a:gd name="T1" fmla="*/ 8 h 8"/>
                  <a:gd name="T2" fmla="*/ 13 w 13"/>
                  <a:gd name="T3" fmla="*/ 0 h 8"/>
                  <a:gd name="T4" fmla="*/ 3 w 13"/>
                  <a:gd name="T5" fmla="*/ 0 h 8"/>
                  <a:gd name="T6" fmla="*/ 0 w 13"/>
                  <a:gd name="T7" fmla="*/ 4 h 8"/>
                  <a:gd name="T8" fmla="*/ 1 w 13"/>
                  <a:gd name="T9" fmla="*/ 7 h 8"/>
                  <a:gd name="T10" fmla="*/ 4 w 13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4" y="8"/>
                    </a:moveTo>
                    <a:cubicBezTo>
                      <a:pt x="8" y="6"/>
                      <a:pt x="11" y="3"/>
                      <a:pt x="13" y="0"/>
                    </a:cubicBezTo>
                    <a:cubicBezTo>
                      <a:pt x="10" y="0"/>
                      <a:pt x="7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2" name="Oval 169">
                <a:extLst>
                  <a:ext uri="{FF2B5EF4-FFF2-40B4-BE49-F238E27FC236}">
                    <a16:creationId xmlns:a16="http://schemas.microsoft.com/office/drawing/2014/main" id="{576567B9-E6B0-4C67-BFEA-B30ECCB98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1023"/>
                <a:ext cx="2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3" name="Freeform 170">
                <a:extLst>
                  <a:ext uri="{FF2B5EF4-FFF2-40B4-BE49-F238E27FC236}">
                    <a16:creationId xmlns:a16="http://schemas.microsoft.com/office/drawing/2014/main" id="{2B39C3C0-FF9B-4E4F-BEA1-B92BD5F04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8" y="1608"/>
                <a:ext cx="16" cy="20"/>
              </a:xfrm>
              <a:custGeom>
                <a:avLst/>
                <a:gdLst>
                  <a:gd name="T0" fmla="*/ 3 w 9"/>
                  <a:gd name="T1" fmla="*/ 12 h 12"/>
                  <a:gd name="T2" fmla="*/ 8 w 9"/>
                  <a:gd name="T3" fmla="*/ 1 h 12"/>
                  <a:gd name="T4" fmla="*/ 7 w 9"/>
                  <a:gd name="T5" fmla="*/ 0 h 12"/>
                  <a:gd name="T6" fmla="*/ 6 w 9"/>
                  <a:gd name="T7" fmla="*/ 0 h 12"/>
                  <a:gd name="T8" fmla="*/ 0 w 9"/>
                  <a:gd name="T9" fmla="*/ 10 h 12"/>
                  <a:gd name="T10" fmla="*/ 1 w 9"/>
                  <a:gd name="T11" fmla="*/ 11 h 12"/>
                  <a:gd name="T12" fmla="*/ 3 w 9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3" y="12"/>
                    </a:moveTo>
                    <a:cubicBezTo>
                      <a:pt x="7" y="9"/>
                      <a:pt x="9" y="6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3" y="3"/>
                      <a:pt x="1" y="6"/>
                      <a:pt x="0" y="10"/>
                    </a:cubicBezTo>
                    <a:cubicBezTo>
                      <a:pt x="0" y="10"/>
                      <a:pt x="1" y="11"/>
                      <a:pt x="1" y="11"/>
                    </a:cubicBezTo>
                    <a:cubicBezTo>
                      <a:pt x="2" y="11"/>
                      <a:pt x="2" y="12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4" name="Freeform 171">
                <a:extLst>
                  <a:ext uri="{FF2B5EF4-FFF2-40B4-BE49-F238E27FC236}">
                    <a16:creationId xmlns:a16="http://schemas.microsoft.com/office/drawing/2014/main" id="{F6CF8605-C103-49DD-BA2C-6F6943923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" y="144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5" name="Freeform 172">
                <a:extLst>
                  <a:ext uri="{FF2B5EF4-FFF2-40B4-BE49-F238E27FC236}">
                    <a16:creationId xmlns:a16="http://schemas.microsoft.com/office/drawing/2014/main" id="{F556638B-38AD-4430-9CB6-EFE1E7955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" y="1423"/>
                <a:ext cx="16" cy="18"/>
              </a:xfrm>
              <a:custGeom>
                <a:avLst/>
                <a:gdLst>
                  <a:gd name="T0" fmla="*/ 9 w 9"/>
                  <a:gd name="T1" fmla="*/ 3 h 11"/>
                  <a:gd name="T2" fmla="*/ 7 w 9"/>
                  <a:gd name="T3" fmla="*/ 0 h 11"/>
                  <a:gd name="T4" fmla="*/ 6 w 9"/>
                  <a:gd name="T5" fmla="*/ 0 h 11"/>
                  <a:gd name="T6" fmla="*/ 0 w 9"/>
                  <a:gd name="T7" fmla="*/ 5 h 11"/>
                  <a:gd name="T8" fmla="*/ 0 w 9"/>
                  <a:gd name="T9" fmla="*/ 11 h 11"/>
                  <a:gd name="T10" fmla="*/ 3 w 9"/>
                  <a:gd name="T11" fmla="*/ 10 h 11"/>
                  <a:gd name="T12" fmla="*/ 9 w 9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9" y="3"/>
                    </a:moveTo>
                    <a:cubicBezTo>
                      <a:pt x="9" y="2"/>
                      <a:pt x="9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3" y="1"/>
                      <a:pt x="1" y="2"/>
                      <a:pt x="0" y="5"/>
                    </a:cubicBezTo>
                    <a:cubicBezTo>
                      <a:pt x="0" y="7"/>
                      <a:pt x="0" y="9"/>
                      <a:pt x="0" y="11"/>
                    </a:cubicBezTo>
                    <a:cubicBezTo>
                      <a:pt x="1" y="11"/>
                      <a:pt x="2" y="11"/>
                      <a:pt x="3" y="10"/>
                    </a:cubicBezTo>
                    <a:cubicBezTo>
                      <a:pt x="6" y="9"/>
                      <a:pt x="8" y="6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6" name="Freeform 173">
                <a:extLst>
                  <a:ext uri="{FF2B5EF4-FFF2-40B4-BE49-F238E27FC236}">
                    <a16:creationId xmlns:a16="http://schemas.microsoft.com/office/drawing/2014/main" id="{AAE26FF0-0227-43F6-B7EC-571DB13E6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3043"/>
                <a:ext cx="18" cy="17"/>
              </a:xfrm>
              <a:custGeom>
                <a:avLst/>
                <a:gdLst>
                  <a:gd name="T0" fmla="*/ 3 w 11"/>
                  <a:gd name="T1" fmla="*/ 1 h 10"/>
                  <a:gd name="T2" fmla="*/ 2 w 11"/>
                  <a:gd name="T3" fmla="*/ 2 h 10"/>
                  <a:gd name="T4" fmla="*/ 1 w 11"/>
                  <a:gd name="T5" fmla="*/ 7 h 10"/>
                  <a:gd name="T6" fmla="*/ 6 w 11"/>
                  <a:gd name="T7" fmla="*/ 9 h 10"/>
                  <a:gd name="T8" fmla="*/ 10 w 11"/>
                  <a:gd name="T9" fmla="*/ 8 h 10"/>
                  <a:gd name="T10" fmla="*/ 10 w 11"/>
                  <a:gd name="T11" fmla="*/ 5 h 10"/>
                  <a:gd name="T12" fmla="*/ 3 w 11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2" y="9"/>
                      <a:pt x="4" y="10"/>
                      <a:pt x="6" y="9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10" y="6"/>
                      <a:pt x="11" y="6"/>
                      <a:pt x="10" y="5"/>
                    </a:cubicBezTo>
                    <a:cubicBezTo>
                      <a:pt x="10" y="2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7" name="Freeform 174">
                <a:extLst>
                  <a:ext uri="{FF2B5EF4-FFF2-40B4-BE49-F238E27FC236}">
                    <a16:creationId xmlns:a16="http://schemas.microsoft.com/office/drawing/2014/main" id="{43D0B094-2F90-4AED-84FE-A7A0164A3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6" y="3165"/>
                <a:ext cx="19" cy="19"/>
              </a:xfrm>
              <a:custGeom>
                <a:avLst/>
                <a:gdLst>
                  <a:gd name="T0" fmla="*/ 8 w 11"/>
                  <a:gd name="T1" fmla="*/ 10 h 11"/>
                  <a:gd name="T2" fmla="*/ 11 w 11"/>
                  <a:gd name="T3" fmla="*/ 9 h 11"/>
                  <a:gd name="T4" fmla="*/ 11 w 11"/>
                  <a:gd name="T5" fmla="*/ 6 h 11"/>
                  <a:gd name="T6" fmla="*/ 2 w 11"/>
                  <a:gd name="T7" fmla="*/ 0 h 11"/>
                  <a:gd name="T8" fmla="*/ 0 w 11"/>
                  <a:gd name="T9" fmla="*/ 1 h 11"/>
                  <a:gd name="T10" fmla="*/ 0 w 11"/>
                  <a:gd name="T11" fmla="*/ 3 h 11"/>
                  <a:gd name="T12" fmla="*/ 8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8" y="10"/>
                    </a:moveTo>
                    <a:cubicBezTo>
                      <a:pt x="10" y="11"/>
                      <a:pt x="11" y="11"/>
                      <a:pt x="11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9" y="3"/>
                      <a:pt x="5" y="1"/>
                      <a:pt x="2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2" y="6"/>
                      <a:pt x="5" y="8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8" name="Freeform 175">
                <a:extLst>
                  <a:ext uri="{FF2B5EF4-FFF2-40B4-BE49-F238E27FC236}">
                    <a16:creationId xmlns:a16="http://schemas.microsoft.com/office/drawing/2014/main" id="{92D43D54-4619-458F-903E-83EF6F157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800"/>
                <a:ext cx="17" cy="19"/>
              </a:xfrm>
              <a:custGeom>
                <a:avLst/>
                <a:gdLst>
                  <a:gd name="T0" fmla="*/ 8 w 10"/>
                  <a:gd name="T1" fmla="*/ 0 h 11"/>
                  <a:gd name="T2" fmla="*/ 3 w 10"/>
                  <a:gd name="T3" fmla="*/ 3 h 11"/>
                  <a:gd name="T4" fmla="*/ 1 w 10"/>
                  <a:gd name="T5" fmla="*/ 9 h 11"/>
                  <a:gd name="T6" fmla="*/ 4 w 10"/>
                  <a:gd name="T7" fmla="*/ 10 h 11"/>
                  <a:gd name="T8" fmla="*/ 10 w 10"/>
                  <a:gd name="T9" fmla="*/ 2 h 11"/>
                  <a:gd name="T10" fmla="*/ 10 w 10"/>
                  <a:gd name="T11" fmla="*/ 1 h 11"/>
                  <a:gd name="T12" fmla="*/ 8 w 1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8" y="0"/>
                    </a:moveTo>
                    <a:cubicBezTo>
                      <a:pt x="6" y="1"/>
                      <a:pt x="4" y="2"/>
                      <a:pt x="3" y="3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0"/>
                      <a:pt x="2" y="11"/>
                      <a:pt x="4" y="10"/>
                    </a:cubicBezTo>
                    <a:cubicBezTo>
                      <a:pt x="7" y="8"/>
                      <a:pt x="9" y="6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9" name="Freeform 176">
                <a:extLst>
                  <a:ext uri="{FF2B5EF4-FFF2-40B4-BE49-F238E27FC236}">
                    <a16:creationId xmlns:a16="http://schemas.microsoft.com/office/drawing/2014/main" id="{329033FD-3A28-4B5B-958F-B33C6C360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" y="3009"/>
                <a:ext cx="16" cy="15"/>
              </a:xfrm>
              <a:custGeom>
                <a:avLst/>
                <a:gdLst>
                  <a:gd name="T0" fmla="*/ 5 w 9"/>
                  <a:gd name="T1" fmla="*/ 0 h 9"/>
                  <a:gd name="T2" fmla="*/ 2 w 9"/>
                  <a:gd name="T3" fmla="*/ 1 h 9"/>
                  <a:gd name="T4" fmla="*/ 1 w 9"/>
                  <a:gd name="T5" fmla="*/ 3 h 9"/>
                  <a:gd name="T6" fmla="*/ 6 w 9"/>
                  <a:gd name="T7" fmla="*/ 9 h 9"/>
                  <a:gd name="T8" fmla="*/ 8 w 9"/>
                  <a:gd name="T9" fmla="*/ 9 h 9"/>
                  <a:gd name="T10" fmla="*/ 9 w 9"/>
                  <a:gd name="T11" fmla="*/ 6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" y="6"/>
                      <a:pt x="3" y="8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3"/>
                      <a:pt x="7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0" name="Freeform 177">
                <a:extLst>
                  <a:ext uri="{FF2B5EF4-FFF2-40B4-BE49-F238E27FC236}">
                    <a16:creationId xmlns:a16="http://schemas.microsoft.com/office/drawing/2014/main" id="{A6A1DB27-8DB3-4EB3-ADF3-084748C09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268"/>
                <a:ext cx="14" cy="14"/>
              </a:xfrm>
              <a:custGeom>
                <a:avLst/>
                <a:gdLst>
                  <a:gd name="T0" fmla="*/ 4 w 8"/>
                  <a:gd name="T1" fmla="*/ 1 h 8"/>
                  <a:gd name="T2" fmla="*/ 1 w 8"/>
                  <a:gd name="T3" fmla="*/ 5 h 8"/>
                  <a:gd name="T4" fmla="*/ 0 w 8"/>
                  <a:gd name="T5" fmla="*/ 7 h 8"/>
                  <a:gd name="T6" fmla="*/ 3 w 8"/>
                  <a:gd name="T7" fmla="*/ 8 h 8"/>
                  <a:gd name="T8" fmla="*/ 7 w 8"/>
                  <a:gd name="T9" fmla="*/ 6 h 8"/>
                  <a:gd name="T10" fmla="*/ 8 w 8"/>
                  <a:gd name="T11" fmla="*/ 3 h 8"/>
                  <a:gd name="T12" fmla="*/ 4 w 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cubicBezTo>
                      <a:pt x="3" y="2"/>
                      <a:pt x="2" y="4"/>
                      <a:pt x="1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7"/>
                      <a:pt x="2" y="8"/>
                      <a:pt x="3" y="8"/>
                    </a:cubicBezTo>
                    <a:cubicBezTo>
                      <a:pt x="5" y="7"/>
                      <a:pt x="6" y="7"/>
                      <a:pt x="7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7" y="1"/>
                      <a:pt x="5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1" name="Freeform 178">
                <a:extLst>
                  <a:ext uri="{FF2B5EF4-FFF2-40B4-BE49-F238E27FC236}">
                    <a16:creationId xmlns:a16="http://schemas.microsoft.com/office/drawing/2014/main" id="{62993799-F39C-45E0-88CD-DA74C48AE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3" y="3233"/>
                <a:ext cx="19" cy="14"/>
              </a:xfrm>
              <a:custGeom>
                <a:avLst/>
                <a:gdLst>
                  <a:gd name="T0" fmla="*/ 1 w 11"/>
                  <a:gd name="T1" fmla="*/ 1 h 8"/>
                  <a:gd name="T2" fmla="*/ 1 w 11"/>
                  <a:gd name="T3" fmla="*/ 3 h 8"/>
                  <a:gd name="T4" fmla="*/ 7 w 11"/>
                  <a:gd name="T5" fmla="*/ 8 h 8"/>
                  <a:gd name="T6" fmla="*/ 11 w 11"/>
                  <a:gd name="T7" fmla="*/ 6 h 8"/>
                  <a:gd name="T8" fmla="*/ 10 w 11"/>
                  <a:gd name="T9" fmla="*/ 4 h 8"/>
                  <a:gd name="T10" fmla="*/ 3 w 11"/>
                  <a:gd name="T11" fmla="*/ 0 h 8"/>
                  <a:gd name="T12" fmla="*/ 1 w 11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1" y="1"/>
                    </a:moveTo>
                    <a:cubicBezTo>
                      <a:pt x="0" y="2"/>
                      <a:pt x="1" y="3"/>
                      <a:pt x="1" y="3"/>
                    </a:cubicBezTo>
                    <a:cubicBezTo>
                      <a:pt x="2" y="6"/>
                      <a:pt x="4" y="7"/>
                      <a:pt x="7" y="8"/>
                    </a:cubicBezTo>
                    <a:cubicBezTo>
                      <a:pt x="8" y="8"/>
                      <a:pt x="10" y="7"/>
                      <a:pt x="11" y="6"/>
                    </a:cubicBezTo>
                    <a:cubicBezTo>
                      <a:pt x="10" y="5"/>
                      <a:pt x="11" y="4"/>
                      <a:pt x="10" y="4"/>
                    </a:cubicBezTo>
                    <a:cubicBezTo>
                      <a:pt x="9" y="2"/>
                      <a:pt x="6" y="1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2" name="Freeform 179">
                <a:extLst>
                  <a:ext uri="{FF2B5EF4-FFF2-40B4-BE49-F238E27FC236}">
                    <a16:creationId xmlns:a16="http://schemas.microsoft.com/office/drawing/2014/main" id="{E2C7F065-BAEC-4D87-9336-6AF13D040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5" y="359"/>
                <a:ext cx="19" cy="12"/>
              </a:xfrm>
              <a:custGeom>
                <a:avLst/>
                <a:gdLst>
                  <a:gd name="T0" fmla="*/ 11 w 11"/>
                  <a:gd name="T1" fmla="*/ 1 h 7"/>
                  <a:gd name="T2" fmla="*/ 10 w 11"/>
                  <a:gd name="T3" fmla="*/ 0 h 7"/>
                  <a:gd name="T4" fmla="*/ 1 w 11"/>
                  <a:gd name="T5" fmla="*/ 2 h 7"/>
                  <a:gd name="T6" fmla="*/ 1 w 11"/>
                  <a:gd name="T7" fmla="*/ 5 h 7"/>
                  <a:gd name="T8" fmla="*/ 5 w 11"/>
                  <a:gd name="T9" fmla="*/ 7 h 7"/>
                  <a:gd name="T10" fmla="*/ 11 w 11"/>
                  <a:gd name="T11" fmla="*/ 3 h 7"/>
                  <a:gd name="T12" fmla="*/ 11 w 11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11" y="1"/>
                    </a:moveTo>
                    <a:cubicBezTo>
                      <a:pt x="11" y="1"/>
                      <a:pt x="10" y="1"/>
                      <a:pt x="10" y="0"/>
                    </a:cubicBezTo>
                    <a:cubicBezTo>
                      <a:pt x="7" y="0"/>
                      <a:pt x="3" y="0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6"/>
                      <a:pt x="3" y="6"/>
                      <a:pt x="5" y="7"/>
                    </a:cubicBezTo>
                    <a:cubicBezTo>
                      <a:pt x="7" y="6"/>
                      <a:pt x="9" y="4"/>
                      <a:pt x="11" y="3"/>
                    </a:cubicBezTo>
                    <a:cubicBezTo>
                      <a:pt x="11" y="3"/>
                      <a:pt x="11" y="2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3" name="Freeform 180">
                <a:extLst>
                  <a:ext uri="{FF2B5EF4-FFF2-40B4-BE49-F238E27FC236}">
                    <a16:creationId xmlns:a16="http://schemas.microsoft.com/office/drawing/2014/main" id="{FC8CB50C-CC6A-43ED-BBC3-EB93F15AE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2" y="37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4" name="Freeform 181">
                <a:extLst>
                  <a:ext uri="{FF2B5EF4-FFF2-40B4-BE49-F238E27FC236}">
                    <a16:creationId xmlns:a16="http://schemas.microsoft.com/office/drawing/2014/main" id="{93E3F6DA-2629-4FEB-9A2F-927F61C6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1" y="1004"/>
                <a:ext cx="14" cy="17"/>
              </a:xfrm>
              <a:custGeom>
                <a:avLst/>
                <a:gdLst>
                  <a:gd name="T0" fmla="*/ 2 w 8"/>
                  <a:gd name="T1" fmla="*/ 0 h 10"/>
                  <a:gd name="T2" fmla="*/ 1 w 8"/>
                  <a:gd name="T3" fmla="*/ 2 h 10"/>
                  <a:gd name="T4" fmla="*/ 1 w 8"/>
                  <a:gd name="T5" fmla="*/ 5 h 10"/>
                  <a:gd name="T6" fmla="*/ 5 w 8"/>
                  <a:gd name="T7" fmla="*/ 9 h 10"/>
                  <a:gd name="T8" fmla="*/ 6 w 8"/>
                  <a:gd name="T9" fmla="*/ 10 h 10"/>
                  <a:gd name="T10" fmla="*/ 8 w 8"/>
                  <a:gd name="T11" fmla="*/ 7 h 10"/>
                  <a:gd name="T12" fmla="*/ 2 w 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2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" y="6"/>
                      <a:pt x="3" y="8"/>
                      <a:pt x="5" y="9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8" y="9"/>
                      <a:pt x="8" y="8"/>
                      <a:pt x="8" y="7"/>
                    </a:cubicBezTo>
                    <a:cubicBezTo>
                      <a:pt x="7" y="4"/>
                      <a:pt x="6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5" name="Freeform 182">
                <a:extLst>
                  <a:ext uri="{FF2B5EF4-FFF2-40B4-BE49-F238E27FC236}">
                    <a16:creationId xmlns:a16="http://schemas.microsoft.com/office/drawing/2014/main" id="{BD6EFD91-72A5-4FE0-AF82-E2C4B8BB0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" y="1229"/>
                <a:ext cx="12" cy="17"/>
              </a:xfrm>
              <a:custGeom>
                <a:avLst/>
                <a:gdLst>
                  <a:gd name="T0" fmla="*/ 5 w 7"/>
                  <a:gd name="T1" fmla="*/ 0 h 10"/>
                  <a:gd name="T2" fmla="*/ 2 w 7"/>
                  <a:gd name="T3" fmla="*/ 1 h 10"/>
                  <a:gd name="T4" fmla="*/ 0 w 7"/>
                  <a:gd name="T5" fmla="*/ 5 h 10"/>
                  <a:gd name="T6" fmla="*/ 1 w 7"/>
                  <a:gd name="T7" fmla="*/ 9 h 10"/>
                  <a:gd name="T8" fmla="*/ 4 w 7"/>
                  <a:gd name="T9" fmla="*/ 10 h 10"/>
                  <a:gd name="T10" fmla="*/ 7 w 7"/>
                  <a:gd name="T11" fmla="*/ 6 h 10"/>
                  <a:gd name="T12" fmla="*/ 6 w 7"/>
                  <a:gd name="T13" fmla="*/ 1 h 10"/>
                  <a:gd name="T14" fmla="*/ 5 w 7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5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1" y="8"/>
                      <a:pt x="1" y="9"/>
                    </a:cubicBezTo>
                    <a:cubicBezTo>
                      <a:pt x="2" y="10"/>
                      <a:pt x="4" y="10"/>
                      <a:pt x="4" y="10"/>
                    </a:cubicBezTo>
                    <a:cubicBezTo>
                      <a:pt x="5" y="9"/>
                      <a:pt x="6" y="8"/>
                      <a:pt x="7" y="6"/>
                    </a:cubicBezTo>
                    <a:cubicBezTo>
                      <a:pt x="6" y="5"/>
                      <a:pt x="6" y="3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6" name="Freeform 183">
                <a:extLst>
                  <a:ext uri="{FF2B5EF4-FFF2-40B4-BE49-F238E27FC236}">
                    <a16:creationId xmlns:a16="http://schemas.microsoft.com/office/drawing/2014/main" id="{7855416A-AC65-4D73-BB85-115286DFE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" y="3065"/>
                <a:ext cx="14" cy="26"/>
              </a:xfrm>
              <a:custGeom>
                <a:avLst/>
                <a:gdLst>
                  <a:gd name="T0" fmla="*/ 1 w 8"/>
                  <a:gd name="T1" fmla="*/ 0 h 15"/>
                  <a:gd name="T2" fmla="*/ 4 w 8"/>
                  <a:gd name="T3" fmla="*/ 15 h 15"/>
                  <a:gd name="T4" fmla="*/ 6 w 8"/>
                  <a:gd name="T5" fmla="*/ 15 h 15"/>
                  <a:gd name="T6" fmla="*/ 8 w 8"/>
                  <a:gd name="T7" fmla="*/ 12 h 15"/>
                  <a:gd name="T8" fmla="*/ 1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1" y="0"/>
                    </a:moveTo>
                    <a:cubicBezTo>
                      <a:pt x="0" y="5"/>
                      <a:pt x="2" y="10"/>
                      <a:pt x="4" y="15"/>
                    </a:cubicBezTo>
                    <a:cubicBezTo>
                      <a:pt x="4" y="15"/>
                      <a:pt x="5" y="15"/>
                      <a:pt x="6" y="15"/>
                    </a:cubicBezTo>
                    <a:cubicBezTo>
                      <a:pt x="7" y="15"/>
                      <a:pt x="8" y="13"/>
                      <a:pt x="8" y="12"/>
                    </a:cubicBezTo>
                    <a:cubicBezTo>
                      <a:pt x="7" y="7"/>
                      <a:pt x="5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7" name="Freeform 184">
                <a:extLst>
                  <a:ext uri="{FF2B5EF4-FFF2-40B4-BE49-F238E27FC236}">
                    <a16:creationId xmlns:a16="http://schemas.microsoft.com/office/drawing/2014/main" id="{BF5E72F0-FD46-4519-B958-5D20F4893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171"/>
                <a:ext cx="18" cy="14"/>
              </a:xfrm>
              <a:custGeom>
                <a:avLst/>
                <a:gdLst>
                  <a:gd name="T0" fmla="*/ 3 w 10"/>
                  <a:gd name="T1" fmla="*/ 7 h 8"/>
                  <a:gd name="T2" fmla="*/ 6 w 10"/>
                  <a:gd name="T3" fmla="*/ 7 h 8"/>
                  <a:gd name="T4" fmla="*/ 9 w 10"/>
                  <a:gd name="T5" fmla="*/ 3 h 8"/>
                  <a:gd name="T6" fmla="*/ 5 w 10"/>
                  <a:gd name="T7" fmla="*/ 1 h 8"/>
                  <a:gd name="T8" fmla="*/ 1 w 10"/>
                  <a:gd name="T9" fmla="*/ 4 h 8"/>
                  <a:gd name="T10" fmla="*/ 3 w 10"/>
                  <a:gd name="T1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3" y="7"/>
                    </a:moveTo>
                    <a:cubicBezTo>
                      <a:pt x="5" y="7"/>
                      <a:pt x="5" y="7"/>
                      <a:pt x="6" y="7"/>
                    </a:cubicBezTo>
                    <a:cubicBezTo>
                      <a:pt x="8" y="8"/>
                      <a:pt x="10" y="5"/>
                      <a:pt x="9" y="3"/>
                    </a:cubicBezTo>
                    <a:cubicBezTo>
                      <a:pt x="8" y="2"/>
                      <a:pt x="6" y="1"/>
                      <a:pt x="5" y="1"/>
                    </a:cubicBezTo>
                    <a:cubicBezTo>
                      <a:pt x="3" y="0"/>
                      <a:pt x="0" y="3"/>
                      <a:pt x="1" y="4"/>
                    </a:cubicBezTo>
                    <a:cubicBezTo>
                      <a:pt x="2" y="6"/>
                      <a:pt x="3" y="7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8" name="Freeform 185">
                <a:extLst>
                  <a:ext uri="{FF2B5EF4-FFF2-40B4-BE49-F238E27FC236}">
                    <a16:creationId xmlns:a16="http://schemas.microsoft.com/office/drawing/2014/main" id="{4D74695D-5585-4596-B80D-D9B3A6FD7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74"/>
                <a:ext cx="13" cy="9"/>
              </a:xfrm>
              <a:custGeom>
                <a:avLst/>
                <a:gdLst>
                  <a:gd name="T0" fmla="*/ 4 w 8"/>
                  <a:gd name="T1" fmla="*/ 5 h 5"/>
                  <a:gd name="T2" fmla="*/ 7 w 8"/>
                  <a:gd name="T3" fmla="*/ 2 h 5"/>
                  <a:gd name="T4" fmla="*/ 4 w 8"/>
                  <a:gd name="T5" fmla="*/ 0 h 5"/>
                  <a:gd name="T6" fmla="*/ 1 w 8"/>
                  <a:gd name="T7" fmla="*/ 3 h 5"/>
                  <a:gd name="T8" fmla="*/ 4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4" y="5"/>
                    </a:moveTo>
                    <a:cubicBezTo>
                      <a:pt x="6" y="5"/>
                      <a:pt x="8" y="3"/>
                      <a:pt x="7" y="2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2" y="4"/>
                      <a:pt x="3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9" name="Freeform 186">
                <a:extLst>
                  <a:ext uri="{FF2B5EF4-FFF2-40B4-BE49-F238E27FC236}">
                    <a16:creationId xmlns:a16="http://schemas.microsoft.com/office/drawing/2014/main" id="{F2BA4A18-A44F-49AC-B064-DC5F2B6FF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86"/>
                <a:ext cx="14" cy="12"/>
              </a:xfrm>
              <a:custGeom>
                <a:avLst/>
                <a:gdLst>
                  <a:gd name="T0" fmla="*/ 0 w 8"/>
                  <a:gd name="T1" fmla="*/ 2 h 7"/>
                  <a:gd name="T2" fmla="*/ 1 w 8"/>
                  <a:gd name="T3" fmla="*/ 5 h 7"/>
                  <a:gd name="T4" fmla="*/ 5 w 8"/>
                  <a:gd name="T5" fmla="*/ 7 h 7"/>
                  <a:gd name="T6" fmla="*/ 8 w 8"/>
                  <a:gd name="T7" fmla="*/ 4 h 7"/>
                  <a:gd name="T8" fmla="*/ 7 w 8"/>
                  <a:gd name="T9" fmla="*/ 1 h 7"/>
                  <a:gd name="T10" fmla="*/ 3 w 8"/>
                  <a:gd name="T11" fmla="*/ 0 h 7"/>
                  <a:gd name="T12" fmla="*/ 0 w 8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0" y="2"/>
                    </a:moveTo>
                    <a:cubicBezTo>
                      <a:pt x="0" y="3"/>
                      <a:pt x="1" y="4"/>
                      <a:pt x="1" y="5"/>
                    </a:cubicBezTo>
                    <a:cubicBezTo>
                      <a:pt x="2" y="6"/>
                      <a:pt x="4" y="7"/>
                      <a:pt x="5" y="7"/>
                    </a:cubicBezTo>
                    <a:cubicBezTo>
                      <a:pt x="7" y="7"/>
                      <a:pt x="8" y="6"/>
                      <a:pt x="8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0" name="Freeform 187">
                <a:extLst>
                  <a:ext uri="{FF2B5EF4-FFF2-40B4-BE49-F238E27FC236}">
                    <a16:creationId xmlns:a16="http://schemas.microsoft.com/office/drawing/2014/main" id="{45AFF88E-D70E-400B-A1AD-CDF15C396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" y="2952"/>
                <a:ext cx="17" cy="9"/>
              </a:xfrm>
              <a:custGeom>
                <a:avLst/>
                <a:gdLst>
                  <a:gd name="T0" fmla="*/ 10 w 10"/>
                  <a:gd name="T1" fmla="*/ 4 h 5"/>
                  <a:gd name="T2" fmla="*/ 10 w 10"/>
                  <a:gd name="T3" fmla="*/ 3 h 5"/>
                  <a:gd name="T4" fmla="*/ 8 w 10"/>
                  <a:gd name="T5" fmla="*/ 0 h 5"/>
                  <a:gd name="T6" fmla="*/ 5 w 10"/>
                  <a:gd name="T7" fmla="*/ 0 h 5"/>
                  <a:gd name="T8" fmla="*/ 0 w 10"/>
                  <a:gd name="T9" fmla="*/ 0 h 5"/>
                  <a:gd name="T10" fmla="*/ 7 w 10"/>
                  <a:gd name="T11" fmla="*/ 5 h 5"/>
                  <a:gd name="T12" fmla="*/ 10 w 10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4"/>
                    </a:moveTo>
                    <a:cubicBezTo>
                      <a:pt x="10" y="4"/>
                      <a:pt x="10" y="3"/>
                      <a:pt x="10" y="3"/>
                    </a:cubicBezTo>
                    <a:cubicBezTo>
                      <a:pt x="10" y="2"/>
                      <a:pt x="9" y="1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2" y="2"/>
                      <a:pt x="5" y="4"/>
                      <a:pt x="7" y="5"/>
                    </a:cubicBezTo>
                    <a:cubicBezTo>
                      <a:pt x="8" y="5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1" name="Freeform 188">
                <a:extLst>
                  <a:ext uri="{FF2B5EF4-FFF2-40B4-BE49-F238E27FC236}">
                    <a16:creationId xmlns:a16="http://schemas.microsoft.com/office/drawing/2014/main" id="{0A9A90B1-9EDB-41A7-B870-F0717B926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" y="2979"/>
                <a:ext cx="15" cy="12"/>
              </a:xfrm>
              <a:custGeom>
                <a:avLst/>
                <a:gdLst>
                  <a:gd name="T0" fmla="*/ 0 w 9"/>
                  <a:gd name="T1" fmla="*/ 3 h 7"/>
                  <a:gd name="T2" fmla="*/ 0 w 9"/>
                  <a:gd name="T3" fmla="*/ 5 h 7"/>
                  <a:gd name="T4" fmla="*/ 2 w 9"/>
                  <a:gd name="T5" fmla="*/ 6 h 7"/>
                  <a:gd name="T6" fmla="*/ 8 w 9"/>
                  <a:gd name="T7" fmla="*/ 6 h 7"/>
                  <a:gd name="T8" fmla="*/ 9 w 9"/>
                  <a:gd name="T9" fmla="*/ 5 h 7"/>
                  <a:gd name="T10" fmla="*/ 8 w 9"/>
                  <a:gd name="T11" fmla="*/ 3 h 7"/>
                  <a:gd name="T12" fmla="*/ 0 w 9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7"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" y="7"/>
                      <a:pt x="6" y="6"/>
                      <a:pt x="8" y="6"/>
                    </a:cubicBezTo>
                    <a:cubicBezTo>
                      <a:pt x="8" y="6"/>
                      <a:pt x="8" y="5"/>
                      <a:pt x="9" y="5"/>
                    </a:cubicBezTo>
                    <a:cubicBezTo>
                      <a:pt x="8" y="4"/>
                      <a:pt x="9" y="4"/>
                      <a:pt x="8" y="3"/>
                    </a:cubicBezTo>
                    <a:cubicBezTo>
                      <a:pt x="6" y="1"/>
                      <a:pt x="3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2" name="Freeform 189">
                <a:extLst>
                  <a:ext uri="{FF2B5EF4-FFF2-40B4-BE49-F238E27FC236}">
                    <a16:creationId xmlns:a16="http://schemas.microsoft.com/office/drawing/2014/main" id="{14C7AFFC-371A-478D-BD53-BEA6A7753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0" y="524"/>
                <a:ext cx="11" cy="15"/>
              </a:xfrm>
              <a:custGeom>
                <a:avLst/>
                <a:gdLst>
                  <a:gd name="T0" fmla="*/ 3 w 6"/>
                  <a:gd name="T1" fmla="*/ 8 h 9"/>
                  <a:gd name="T2" fmla="*/ 6 w 6"/>
                  <a:gd name="T3" fmla="*/ 5 h 9"/>
                  <a:gd name="T4" fmla="*/ 4 w 6"/>
                  <a:gd name="T5" fmla="*/ 1 h 9"/>
                  <a:gd name="T6" fmla="*/ 0 w 6"/>
                  <a:gd name="T7" fmla="*/ 5 h 9"/>
                  <a:gd name="T8" fmla="*/ 3 w 6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3" y="8"/>
                    </a:moveTo>
                    <a:cubicBezTo>
                      <a:pt x="4" y="9"/>
                      <a:pt x="6" y="7"/>
                      <a:pt x="6" y="5"/>
                    </a:cubicBezTo>
                    <a:cubicBezTo>
                      <a:pt x="6" y="4"/>
                      <a:pt x="5" y="2"/>
                      <a:pt x="4" y="1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7"/>
                      <a:pt x="1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3" name="Freeform 190">
                <a:extLst>
                  <a:ext uri="{FF2B5EF4-FFF2-40B4-BE49-F238E27FC236}">
                    <a16:creationId xmlns:a16="http://schemas.microsoft.com/office/drawing/2014/main" id="{52EF7BEF-2544-458F-AA0D-FBACF0529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455"/>
                <a:ext cx="22" cy="12"/>
              </a:xfrm>
              <a:custGeom>
                <a:avLst/>
                <a:gdLst>
                  <a:gd name="T0" fmla="*/ 9 w 13"/>
                  <a:gd name="T1" fmla="*/ 4 h 7"/>
                  <a:gd name="T2" fmla="*/ 13 w 13"/>
                  <a:gd name="T3" fmla="*/ 3 h 7"/>
                  <a:gd name="T4" fmla="*/ 0 w 13"/>
                  <a:gd name="T5" fmla="*/ 1 h 7"/>
                  <a:gd name="T6" fmla="*/ 9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9" y="4"/>
                    </a:moveTo>
                    <a:cubicBezTo>
                      <a:pt x="10" y="4"/>
                      <a:pt x="11" y="4"/>
                      <a:pt x="13" y="3"/>
                    </a:cubicBezTo>
                    <a:cubicBezTo>
                      <a:pt x="9" y="0"/>
                      <a:pt x="4" y="0"/>
                      <a:pt x="0" y="1"/>
                    </a:cubicBezTo>
                    <a:cubicBezTo>
                      <a:pt x="2" y="7"/>
                      <a:pt x="2" y="7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4" name="Freeform 191">
                <a:extLst>
                  <a:ext uri="{FF2B5EF4-FFF2-40B4-BE49-F238E27FC236}">
                    <a16:creationId xmlns:a16="http://schemas.microsoft.com/office/drawing/2014/main" id="{277EB575-2DE7-497E-99E5-B93B1F1B2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" y="455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5" name="Freeform 192">
                <a:extLst>
                  <a:ext uri="{FF2B5EF4-FFF2-40B4-BE49-F238E27FC236}">
                    <a16:creationId xmlns:a16="http://schemas.microsoft.com/office/drawing/2014/main" id="{5AC9C98B-D330-47CF-966B-3A80F5CE5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" y="2731"/>
                <a:ext cx="18" cy="14"/>
              </a:xfrm>
              <a:custGeom>
                <a:avLst/>
                <a:gdLst>
                  <a:gd name="T0" fmla="*/ 5 w 11"/>
                  <a:gd name="T1" fmla="*/ 0 h 8"/>
                  <a:gd name="T2" fmla="*/ 0 w 11"/>
                  <a:gd name="T3" fmla="*/ 3 h 8"/>
                  <a:gd name="T4" fmla="*/ 7 w 11"/>
                  <a:gd name="T5" fmla="*/ 7 h 8"/>
                  <a:gd name="T6" fmla="*/ 10 w 11"/>
                  <a:gd name="T7" fmla="*/ 2 h 8"/>
                  <a:gd name="T8" fmla="*/ 5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5" y="0"/>
                    </a:moveTo>
                    <a:cubicBezTo>
                      <a:pt x="4" y="1"/>
                      <a:pt x="2" y="2"/>
                      <a:pt x="0" y="3"/>
                    </a:cubicBezTo>
                    <a:cubicBezTo>
                      <a:pt x="3" y="8"/>
                      <a:pt x="4" y="8"/>
                      <a:pt x="7" y="7"/>
                    </a:cubicBezTo>
                    <a:cubicBezTo>
                      <a:pt x="9" y="6"/>
                      <a:pt x="11" y="3"/>
                      <a:pt x="10" y="2"/>
                    </a:cubicBezTo>
                    <a:cubicBezTo>
                      <a:pt x="9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6" name="Freeform 193">
                <a:extLst>
                  <a:ext uri="{FF2B5EF4-FFF2-40B4-BE49-F238E27FC236}">
                    <a16:creationId xmlns:a16="http://schemas.microsoft.com/office/drawing/2014/main" id="{1452A710-D7A4-4FFB-A455-087414079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" y="2712"/>
                <a:ext cx="11" cy="24"/>
              </a:xfrm>
              <a:custGeom>
                <a:avLst/>
                <a:gdLst>
                  <a:gd name="T0" fmla="*/ 6 w 6"/>
                  <a:gd name="T1" fmla="*/ 2 h 14"/>
                  <a:gd name="T2" fmla="*/ 6 w 6"/>
                  <a:gd name="T3" fmla="*/ 1 h 14"/>
                  <a:gd name="T4" fmla="*/ 3 w 6"/>
                  <a:gd name="T5" fmla="*/ 1 h 14"/>
                  <a:gd name="T6" fmla="*/ 0 w 6"/>
                  <a:gd name="T7" fmla="*/ 4 h 14"/>
                  <a:gd name="T8" fmla="*/ 0 w 6"/>
                  <a:gd name="T9" fmla="*/ 14 h 14"/>
                  <a:gd name="T10" fmla="*/ 3 w 6"/>
                  <a:gd name="T11" fmla="*/ 14 h 14"/>
                  <a:gd name="T12" fmla="*/ 5 w 6"/>
                  <a:gd name="T13" fmla="*/ 7 h 14"/>
                  <a:gd name="T14" fmla="*/ 6 w 6"/>
                  <a:gd name="T1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6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0" y="7"/>
                      <a:pt x="0" y="11"/>
                      <a:pt x="0" y="14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4" y="12"/>
                      <a:pt x="5" y="9"/>
                      <a:pt x="5" y="7"/>
                    </a:cubicBezTo>
                    <a:cubicBezTo>
                      <a:pt x="6" y="6"/>
                      <a:pt x="6" y="4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7" name="Oval 194">
                <a:extLst>
                  <a:ext uri="{FF2B5EF4-FFF2-40B4-BE49-F238E27FC236}">
                    <a16:creationId xmlns:a16="http://schemas.microsoft.com/office/drawing/2014/main" id="{70636278-5331-4D5A-91FF-DB851FF0B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5" y="27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8" name="Oval 195">
                <a:extLst>
                  <a:ext uri="{FF2B5EF4-FFF2-40B4-BE49-F238E27FC236}">
                    <a16:creationId xmlns:a16="http://schemas.microsoft.com/office/drawing/2014/main" id="{CA6C5B28-D56E-4750-A983-04A85480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1" y="273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9" name="Freeform 196">
                <a:extLst>
                  <a:ext uri="{FF2B5EF4-FFF2-40B4-BE49-F238E27FC236}">
                    <a16:creationId xmlns:a16="http://schemas.microsoft.com/office/drawing/2014/main" id="{86222108-7056-4EF3-8D37-D077F8C07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2619"/>
                <a:ext cx="12" cy="12"/>
              </a:xfrm>
              <a:custGeom>
                <a:avLst/>
                <a:gdLst>
                  <a:gd name="T0" fmla="*/ 4 w 7"/>
                  <a:gd name="T1" fmla="*/ 1 h 7"/>
                  <a:gd name="T2" fmla="*/ 2 w 7"/>
                  <a:gd name="T3" fmla="*/ 1 h 7"/>
                  <a:gd name="T4" fmla="*/ 1 w 7"/>
                  <a:gd name="T5" fmla="*/ 3 h 7"/>
                  <a:gd name="T6" fmla="*/ 4 w 7"/>
                  <a:gd name="T7" fmla="*/ 7 h 7"/>
                  <a:gd name="T8" fmla="*/ 7 w 7"/>
                  <a:gd name="T9" fmla="*/ 5 h 7"/>
                  <a:gd name="T10" fmla="*/ 4 w 7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4" y="1"/>
                    </a:moveTo>
                    <a:cubicBezTo>
                      <a:pt x="4" y="1"/>
                      <a:pt x="2" y="0"/>
                      <a:pt x="2" y="1"/>
                    </a:cubicBezTo>
                    <a:cubicBezTo>
                      <a:pt x="1" y="1"/>
                      <a:pt x="0" y="3"/>
                      <a:pt x="1" y="3"/>
                    </a:cubicBezTo>
                    <a:cubicBezTo>
                      <a:pt x="1" y="5"/>
                      <a:pt x="2" y="6"/>
                      <a:pt x="4" y="7"/>
                    </a:cubicBezTo>
                    <a:cubicBezTo>
                      <a:pt x="4" y="7"/>
                      <a:pt x="5" y="6"/>
                      <a:pt x="7" y="5"/>
                    </a:cubicBezTo>
                    <a:cubicBezTo>
                      <a:pt x="6" y="4"/>
                      <a:pt x="5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0" name="Freeform 197">
                <a:extLst>
                  <a:ext uri="{FF2B5EF4-FFF2-40B4-BE49-F238E27FC236}">
                    <a16:creationId xmlns:a16="http://schemas.microsoft.com/office/drawing/2014/main" id="{5498BE46-6DB3-450C-9167-22EBB873A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2580"/>
                <a:ext cx="12" cy="12"/>
              </a:xfrm>
              <a:custGeom>
                <a:avLst/>
                <a:gdLst>
                  <a:gd name="T0" fmla="*/ 7 w 7"/>
                  <a:gd name="T1" fmla="*/ 2 h 7"/>
                  <a:gd name="T2" fmla="*/ 5 w 7"/>
                  <a:gd name="T3" fmla="*/ 0 h 7"/>
                  <a:gd name="T4" fmla="*/ 0 w 7"/>
                  <a:gd name="T5" fmla="*/ 3 h 7"/>
                  <a:gd name="T6" fmla="*/ 1 w 7"/>
                  <a:gd name="T7" fmla="*/ 6 h 7"/>
                  <a:gd name="T8" fmla="*/ 7 w 7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2"/>
                    </a:moveTo>
                    <a:cubicBezTo>
                      <a:pt x="7" y="1"/>
                      <a:pt x="6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1" y="6"/>
                      <a:pt x="1" y="6"/>
                    </a:cubicBezTo>
                    <a:cubicBezTo>
                      <a:pt x="4" y="7"/>
                      <a:pt x="7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1" name="Freeform 198">
                <a:extLst>
                  <a:ext uri="{FF2B5EF4-FFF2-40B4-BE49-F238E27FC236}">
                    <a16:creationId xmlns:a16="http://schemas.microsoft.com/office/drawing/2014/main" id="{0CF7C16B-795F-4BD9-9F29-96B2431AC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" y="1124"/>
                <a:ext cx="14" cy="14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3 h 8"/>
                  <a:gd name="T4" fmla="*/ 5 w 8"/>
                  <a:gd name="T5" fmla="*/ 7 h 8"/>
                  <a:gd name="T6" fmla="*/ 8 w 8"/>
                  <a:gd name="T7" fmla="*/ 6 h 8"/>
                  <a:gd name="T8" fmla="*/ 8 w 8"/>
                  <a:gd name="T9" fmla="*/ 4 h 8"/>
                  <a:gd name="T10" fmla="*/ 2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5"/>
                      <a:pt x="2" y="7"/>
                      <a:pt x="5" y="7"/>
                    </a:cubicBezTo>
                    <a:cubicBezTo>
                      <a:pt x="6" y="8"/>
                      <a:pt x="7" y="6"/>
                      <a:pt x="8" y="6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7" y="1"/>
                      <a:pt x="5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2" name="Freeform 199">
                <a:extLst>
                  <a:ext uri="{FF2B5EF4-FFF2-40B4-BE49-F238E27FC236}">
                    <a16:creationId xmlns:a16="http://schemas.microsoft.com/office/drawing/2014/main" id="{1CBCC500-1062-4B30-96A3-76EF791B9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8" y="2366"/>
                <a:ext cx="10" cy="13"/>
              </a:xfrm>
              <a:custGeom>
                <a:avLst/>
                <a:gdLst>
                  <a:gd name="T0" fmla="*/ 3 w 6"/>
                  <a:gd name="T1" fmla="*/ 0 h 8"/>
                  <a:gd name="T2" fmla="*/ 0 w 6"/>
                  <a:gd name="T3" fmla="*/ 5 h 8"/>
                  <a:gd name="T4" fmla="*/ 3 w 6"/>
                  <a:gd name="T5" fmla="*/ 8 h 8"/>
                  <a:gd name="T6" fmla="*/ 6 w 6"/>
                  <a:gd name="T7" fmla="*/ 5 h 8"/>
                  <a:gd name="T8" fmla="*/ 3 w 6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2" y="0"/>
                      <a:pt x="0" y="3"/>
                      <a:pt x="0" y="5"/>
                    </a:cubicBezTo>
                    <a:cubicBezTo>
                      <a:pt x="0" y="6"/>
                      <a:pt x="2" y="7"/>
                      <a:pt x="3" y="8"/>
                    </a:cubicBezTo>
                    <a:cubicBezTo>
                      <a:pt x="5" y="8"/>
                      <a:pt x="6" y="6"/>
                      <a:pt x="6" y="5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3" name="Freeform 200">
                <a:extLst>
                  <a:ext uri="{FF2B5EF4-FFF2-40B4-BE49-F238E27FC236}">
                    <a16:creationId xmlns:a16="http://schemas.microsoft.com/office/drawing/2014/main" id="{47D5EF2F-799C-4BA2-8EDB-2C5FAF23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" y="2319"/>
                <a:ext cx="12" cy="16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0 h 9"/>
                  <a:gd name="T4" fmla="*/ 1 w 7"/>
                  <a:gd name="T5" fmla="*/ 0 h 9"/>
                  <a:gd name="T6" fmla="*/ 2 w 7"/>
                  <a:gd name="T7" fmla="*/ 9 h 9"/>
                  <a:gd name="T8" fmla="*/ 4 w 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7" y="6"/>
                      <a:pt x="6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3"/>
                      <a:pt x="1" y="6"/>
                      <a:pt x="2" y="9"/>
                    </a:cubicBezTo>
                    <a:cubicBezTo>
                      <a:pt x="3" y="9"/>
                      <a:pt x="4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4" name="Freeform 201">
                <a:extLst>
                  <a:ext uri="{FF2B5EF4-FFF2-40B4-BE49-F238E27FC236}">
                    <a16:creationId xmlns:a16="http://schemas.microsoft.com/office/drawing/2014/main" id="{F22B7F00-9E09-4191-AA46-CAC9B1CEB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2316"/>
                <a:ext cx="13" cy="10"/>
              </a:xfrm>
              <a:custGeom>
                <a:avLst/>
                <a:gdLst>
                  <a:gd name="T0" fmla="*/ 1 w 8"/>
                  <a:gd name="T1" fmla="*/ 2 h 6"/>
                  <a:gd name="T2" fmla="*/ 0 w 8"/>
                  <a:gd name="T3" fmla="*/ 5 h 6"/>
                  <a:gd name="T4" fmla="*/ 2 w 8"/>
                  <a:gd name="T5" fmla="*/ 5 h 6"/>
                  <a:gd name="T6" fmla="*/ 8 w 8"/>
                  <a:gd name="T7" fmla="*/ 3 h 6"/>
                  <a:gd name="T8" fmla="*/ 8 w 8"/>
                  <a:gd name="T9" fmla="*/ 2 h 6"/>
                  <a:gd name="T10" fmla="*/ 7 w 8"/>
                  <a:gd name="T11" fmla="*/ 1 h 6"/>
                  <a:gd name="T12" fmla="*/ 1 w 8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1" y="2"/>
                    </a:moveTo>
                    <a:cubicBezTo>
                      <a:pt x="0" y="2"/>
                      <a:pt x="0" y="4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4" y="6"/>
                      <a:pt x="6" y="5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2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5" name="Freeform 202">
                <a:extLst>
                  <a:ext uri="{FF2B5EF4-FFF2-40B4-BE49-F238E27FC236}">
                    <a16:creationId xmlns:a16="http://schemas.microsoft.com/office/drawing/2014/main" id="{1ACF97DB-45B8-4D86-B928-D5D571C20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" y="2462"/>
                <a:ext cx="12" cy="8"/>
              </a:xfrm>
              <a:custGeom>
                <a:avLst/>
                <a:gdLst>
                  <a:gd name="T0" fmla="*/ 6 w 7"/>
                  <a:gd name="T1" fmla="*/ 4 h 5"/>
                  <a:gd name="T2" fmla="*/ 7 w 7"/>
                  <a:gd name="T3" fmla="*/ 3 h 5"/>
                  <a:gd name="T4" fmla="*/ 6 w 7"/>
                  <a:gd name="T5" fmla="*/ 1 h 5"/>
                  <a:gd name="T6" fmla="*/ 2 w 7"/>
                  <a:gd name="T7" fmla="*/ 1 h 5"/>
                  <a:gd name="T8" fmla="*/ 0 w 7"/>
                  <a:gd name="T9" fmla="*/ 3 h 5"/>
                  <a:gd name="T10" fmla="*/ 3 w 7"/>
                  <a:gd name="T11" fmla="*/ 5 h 5"/>
                  <a:gd name="T12" fmla="*/ 6 w 7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6" y="4"/>
                    </a:moveTo>
                    <a:cubicBezTo>
                      <a:pt x="6" y="4"/>
                      <a:pt x="7" y="4"/>
                      <a:pt x="7" y="3"/>
                    </a:cubicBezTo>
                    <a:cubicBezTo>
                      <a:pt x="7" y="3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4" y="5"/>
                      <a:pt x="5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6" name="Freeform 203">
                <a:extLst>
                  <a:ext uri="{FF2B5EF4-FFF2-40B4-BE49-F238E27FC236}">
                    <a16:creationId xmlns:a16="http://schemas.microsoft.com/office/drawing/2014/main" id="{C2FB08CA-1BB8-4A81-85FA-C99B3E146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0" y="305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7" name="Freeform 204">
                <a:extLst>
                  <a:ext uri="{FF2B5EF4-FFF2-40B4-BE49-F238E27FC236}">
                    <a16:creationId xmlns:a16="http://schemas.microsoft.com/office/drawing/2014/main" id="{EC8A361E-B464-49AB-A0FC-64E8AF3C8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" y="3048"/>
                <a:ext cx="21" cy="12"/>
              </a:xfrm>
              <a:custGeom>
                <a:avLst/>
                <a:gdLst>
                  <a:gd name="T0" fmla="*/ 0 w 12"/>
                  <a:gd name="T1" fmla="*/ 0 h 7"/>
                  <a:gd name="T2" fmla="*/ 12 w 12"/>
                  <a:gd name="T3" fmla="*/ 6 h 7"/>
                  <a:gd name="T4" fmla="*/ 0 w 12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7">
                    <a:moveTo>
                      <a:pt x="0" y="0"/>
                    </a:moveTo>
                    <a:cubicBezTo>
                      <a:pt x="3" y="4"/>
                      <a:pt x="7" y="7"/>
                      <a:pt x="12" y="6"/>
                    </a:cubicBezTo>
                    <a:cubicBezTo>
                      <a:pt x="9" y="1"/>
                      <a:pt x="5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6" name="Group 406">
              <a:extLst>
                <a:ext uri="{FF2B5EF4-FFF2-40B4-BE49-F238E27FC236}">
                  <a16:creationId xmlns:a16="http://schemas.microsoft.com/office/drawing/2014/main" id="{C02D71CA-F53A-4B5B-AB96-620A119D86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54" y="142862"/>
              <a:ext cx="11843451" cy="6943256"/>
              <a:chOff x="91" y="90"/>
              <a:chExt cx="7458" cy="4372"/>
            </a:xfrm>
            <a:grpFill/>
          </p:grpSpPr>
          <p:sp>
            <p:nvSpPr>
              <p:cNvPr id="38" name="Freeform 206">
                <a:extLst>
                  <a:ext uri="{FF2B5EF4-FFF2-40B4-BE49-F238E27FC236}">
                    <a16:creationId xmlns:a16="http://schemas.microsoft.com/office/drawing/2014/main" id="{3BE75C90-A519-4B1A-9B3B-768962A8B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5" y="2924"/>
                <a:ext cx="38" cy="78"/>
              </a:xfrm>
              <a:custGeom>
                <a:avLst/>
                <a:gdLst>
                  <a:gd name="T0" fmla="*/ 1 w 22"/>
                  <a:gd name="T1" fmla="*/ 43 h 46"/>
                  <a:gd name="T2" fmla="*/ 5 w 22"/>
                  <a:gd name="T3" fmla="*/ 45 h 46"/>
                  <a:gd name="T4" fmla="*/ 9 w 22"/>
                  <a:gd name="T5" fmla="*/ 42 h 46"/>
                  <a:gd name="T6" fmla="*/ 9 w 22"/>
                  <a:gd name="T7" fmla="*/ 43 h 46"/>
                  <a:gd name="T8" fmla="*/ 9 w 22"/>
                  <a:gd name="T9" fmla="*/ 42 h 46"/>
                  <a:gd name="T10" fmla="*/ 12 w 22"/>
                  <a:gd name="T11" fmla="*/ 42 h 46"/>
                  <a:gd name="T12" fmla="*/ 10 w 22"/>
                  <a:gd name="T13" fmla="*/ 34 h 46"/>
                  <a:gd name="T14" fmla="*/ 12 w 22"/>
                  <a:gd name="T15" fmla="*/ 30 h 46"/>
                  <a:gd name="T16" fmla="*/ 13 w 22"/>
                  <a:gd name="T17" fmla="*/ 30 h 46"/>
                  <a:gd name="T18" fmla="*/ 17 w 22"/>
                  <a:gd name="T19" fmla="*/ 24 h 46"/>
                  <a:gd name="T20" fmla="*/ 19 w 22"/>
                  <a:gd name="T21" fmla="*/ 20 h 46"/>
                  <a:gd name="T22" fmla="*/ 22 w 22"/>
                  <a:gd name="T23" fmla="*/ 15 h 46"/>
                  <a:gd name="T24" fmla="*/ 20 w 22"/>
                  <a:gd name="T25" fmla="*/ 12 h 46"/>
                  <a:gd name="T26" fmla="*/ 16 w 22"/>
                  <a:gd name="T27" fmla="*/ 11 h 46"/>
                  <a:gd name="T28" fmla="*/ 12 w 22"/>
                  <a:gd name="T29" fmla="*/ 9 h 46"/>
                  <a:gd name="T30" fmla="*/ 14 w 22"/>
                  <a:gd name="T31" fmla="*/ 6 h 46"/>
                  <a:gd name="T32" fmla="*/ 17 w 22"/>
                  <a:gd name="T33" fmla="*/ 4 h 46"/>
                  <a:gd name="T34" fmla="*/ 17 w 22"/>
                  <a:gd name="T35" fmla="*/ 1 h 46"/>
                  <a:gd name="T36" fmla="*/ 16 w 22"/>
                  <a:gd name="T37" fmla="*/ 1 h 46"/>
                  <a:gd name="T38" fmla="*/ 2 w 22"/>
                  <a:gd name="T39" fmla="*/ 21 h 46"/>
                  <a:gd name="T40" fmla="*/ 3 w 22"/>
                  <a:gd name="T41" fmla="*/ 28 h 46"/>
                  <a:gd name="T42" fmla="*/ 5 w 22"/>
                  <a:gd name="T43" fmla="*/ 39 h 46"/>
                  <a:gd name="T44" fmla="*/ 5 w 22"/>
                  <a:gd name="T45" fmla="*/ 39 h 46"/>
                  <a:gd name="T46" fmla="*/ 5 w 22"/>
                  <a:gd name="T47" fmla="*/ 39 h 46"/>
                  <a:gd name="T48" fmla="*/ 5 w 22"/>
                  <a:gd name="T49" fmla="*/ 39 h 46"/>
                  <a:gd name="T50" fmla="*/ 7 w 22"/>
                  <a:gd name="T51" fmla="*/ 41 h 46"/>
                  <a:gd name="T52" fmla="*/ 5 w 22"/>
                  <a:gd name="T53" fmla="*/ 39 h 46"/>
                  <a:gd name="T54" fmla="*/ 3 w 22"/>
                  <a:gd name="T55" fmla="*/ 40 h 46"/>
                  <a:gd name="T56" fmla="*/ 1 w 22"/>
                  <a:gd name="T57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" h="46">
                    <a:moveTo>
                      <a:pt x="1" y="43"/>
                    </a:moveTo>
                    <a:cubicBezTo>
                      <a:pt x="2" y="45"/>
                      <a:pt x="3" y="46"/>
                      <a:pt x="5" y="45"/>
                    </a:cubicBezTo>
                    <a:cubicBezTo>
                      <a:pt x="6" y="44"/>
                      <a:pt x="7" y="43"/>
                      <a:pt x="9" y="42"/>
                    </a:cubicBezTo>
                    <a:cubicBezTo>
                      <a:pt x="9" y="42"/>
                      <a:pt x="9" y="42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1" y="42"/>
                      <a:pt x="12" y="42"/>
                    </a:cubicBezTo>
                    <a:cubicBezTo>
                      <a:pt x="11" y="39"/>
                      <a:pt x="10" y="37"/>
                      <a:pt x="10" y="34"/>
                    </a:cubicBezTo>
                    <a:cubicBezTo>
                      <a:pt x="10" y="33"/>
                      <a:pt x="10" y="31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6" y="29"/>
                      <a:pt x="19" y="28"/>
                      <a:pt x="17" y="24"/>
                    </a:cubicBezTo>
                    <a:cubicBezTo>
                      <a:pt x="17" y="23"/>
                      <a:pt x="18" y="21"/>
                      <a:pt x="19" y="20"/>
                    </a:cubicBezTo>
                    <a:cubicBezTo>
                      <a:pt x="20" y="18"/>
                      <a:pt x="22" y="17"/>
                      <a:pt x="22" y="15"/>
                    </a:cubicBezTo>
                    <a:cubicBezTo>
                      <a:pt x="22" y="14"/>
                      <a:pt x="21" y="12"/>
                      <a:pt x="20" y="12"/>
                    </a:cubicBezTo>
                    <a:cubicBezTo>
                      <a:pt x="19" y="11"/>
                      <a:pt x="17" y="11"/>
                      <a:pt x="16" y="11"/>
                    </a:cubicBezTo>
                    <a:cubicBezTo>
                      <a:pt x="14" y="11"/>
                      <a:pt x="13" y="11"/>
                      <a:pt x="12" y="9"/>
                    </a:cubicBezTo>
                    <a:cubicBezTo>
                      <a:pt x="11" y="8"/>
                      <a:pt x="11" y="7"/>
                      <a:pt x="14" y="6"/>
                    </a:cubicBezTo>
                    <a:cubicBezTo>
                      <a:pt x="15" y="5"/>
                      <a:pt x="16" y="5"/>
                      <a:pt x="17" y="4"/>
                    </a:cubicBezTo>
                    <a:cubicBezTo>
                      <a:pt x="17" y="3"/>
                      <a:pt x="17" y="2"/>
                      <a:pt x="17" y="1"/>
                    </a:cubicBezTo>
                    <a:cubicBezTo>
                      <a:pt x="17" y="1"/>
                      <a:pt x="16" y="0"/>
                      <a:pt x="16" y="1"/>
                    </a:cubicBezTo>
                    <a:cubicBezTo>
                      <a:pt x="4" y="4"/>
                      <a:pt x="1" y="10"/>
                      <a:pt x="2" y="21"/>
                    </a:cubicBezTo>
                    <a:cubicBezTo>
                      <a:pt x="2" y="24"/>
                      <a:pt x="3" y="26"/>
                      <a:pt x="3" y="28"/>
                    </a:cubicBezTo>
                    <a:cubicBezTo>
                      <a:pt x="4" y="32"/>
                      <a:pt x="5" y="35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40"/>
                      <a:pt x="6" y="40"/>
                      <a:pt x="7" y="41"/>
                    </a:cubicBezTo>
                    <a:cubicBezTo>
                      <a:pt x="6" y="40"/>
                      <a:pt x="6" y="40"/>
                      <a:pt x="5" y="39"/>
                    </a:cubicBezTo>
                    <a:cubicBezTo>
                      <a:pt x="4" y="39"/>
                      <a:pt x="3" y="39"/>
                      <a:pt x="3" y="40"/>
                    </a:cubicBezTo>
                    <a:cubicBezTo>
                      <a:pt x="1" y="41"/>
                      <a:pt x="0" y="42"/>
                      <a:pt x="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207">
                <a:extLst>
                  <a:ext uri="{FF2B5EF4-FFF2-40B4-BE49-F238E27FC236}">
                    <a16:creationId xmlns:a16="http://schemas.microsoft.com/office/drawing/2014/main" id="{0B8579C1-460A-4AB5-8CF3-D2B1A710A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" y="2654"/>
                <a:ext cx="6" cy="19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2 h 11"/>
                  <a:gd name="T4" fmla="*/ 0 w 4"/>
                  <a:gd name="T5" fmla="*/ 6 h 11"/>
                  <a:gd name="T6" fmla="*/ 0 w 4"/>
                  <a:gd name="T7" fmla="*/ 8 h 11"/>
                  <a:gd name="T8" fmla="*/ 2 w 4"/>
                  <a:gd name="T9" fmla="*/ 11 h 11"/>
                  <a:gd name="T10" fmla="*/ 4 w 4"/>
                  <a:gd name="T11" fmla="*/ 8 h 11"/>
                  <a:gd name="T12" fmla="*/ 3 w 4"/>
                  <a:gd name="T13" fmla="*/ 2 h 11"/>
                  <a:gd name="T14" fmla="*/ 3 w 4"/>
                  <a:gd name="T1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0"/>
                      <a:pt x="3" y="9"/>
                      <a:pt x="4" y="8"/>
                    </a:cubicBezTo>
                    <a:cubicBezTo>
                      <a:pt x="4" y="6"/>
                      <a:pt x="4" y="4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208">
                <a:extLst>
                  <a:ext uri="{FF2B5EF4-FFF2-40B4-BE49-F238E27FC236}">
                    <a16:creationId xmlns:a16="http://schemas.microsoft.com/office/drawing/2014/main" id="{EB71F648-AB62-4AEB-8501-23950FB27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" y="3157"/>
                <a:ext cx="12" cy="15"/>
              </a:xfrm>
              <a:custGeom>
                <a:avLst/>
                <a:gdLst>
                  <a:gd name="T0" fmla="*/ 0 w 7"/>
                  <a:gd name="T1" fmla="*/ 6 h 9"/>
                  <a:gd name="T2" fmla="*/ 2 w 7"/>
                  <a:gd name="T3" fmla="*/ 8 h 9"/>
                  <a:gd name="T4" fmla="*/ 3 w 7"/>
                  <a:gd name="T5" fmla="*/ 8 h 9"/>
                  <a:gd name="T6" fmla="*/ 6 w 7"/>
                  <a:gd name="T7" fmla="*/ 3 h 9"/>
                  <a:gd name="T8" fmla="*/ 5 w 7"/>
                  <a:gd name="T9" fmla="*/ 0 h 9"/>
                  <a:gd name="T10" fmla="*/ 2 w 7"/>
                  <a:gd name="T11" fmla="*/ 2 h 9"/>
                  <a:gd name="T12" fmla="*/ 0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0" y="6"/>
                    </a:moveTo>
                    <a:cubicBezTo>
                      <a:pt x="0" y="7"/>
                      <a:pt x="1" y="8"/>
                      <a:pt x="2" y="8"/>
                    </a:cubicBezTo>
                    <a:cubicBezTo>
                      <a:pt x="2" y="9"/>
                      <a:pt x="3" y="8"/>
                      <a:pt x="3" y="8"/>
                    </a:cubicBezTo>
                    <a:cubicBezTo>
                      <a:pt x="5" y="7"/>
                      <a:pt x="7" y="6"/>
                      <a:pt x="6" y="3"/>
                    </a:cubicBezTo>
                    <a:cubicBezTo>
                      <a:pt x="6" y="2"/>
                      <a:pt x="5" y="1"/>
                      <a:pt x="5" y="0"/>
                    </a:cubicBezTo>
                    <a:cubicBezTo>
                      <a:pt x="4" y="0"/>
                      <a:pt x="2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209">
                <a:extLst>
                  <a:ext uri="{FF2B5EF4-FFF2-40B4-BE49-F238E27FC236}">
                    <a16:creationId xmlns:a16="http://schemas.microsoft.com/office/drawing/2014/main" id="{C741493A-A220-464E-8097-6B007717B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" y="690"/>
                <a:ext cx="10" cy="14"/>
              </a:xfrm>
              <a:custGeom>
                <a:avLst/>
                <a:gdLst>
                  <a:gd name="T0" fmla="*/ 5 w 6"/>
                  <a:gd name="T1" fmla="*/ 7 h 8"/>
                  <a:gd name="T2" fmla="*/ 6 w 6"/>
                  <a:gd name="T3" fmla="*/ 6 h 8"/>
                  <a:gd name="T4" fmla="*/ 5 w 6"/>
                  <a:gd name="T5" fmla="*/ 2 h 8"/>
                  <a:gd name="T6" fmla="*/ 3 w 6"/>
                  <a:gd name="T7" fmla="*/ 0 h 8"/>
                  <a:gd name="T8" fmla="*/ 1 w 6"/>
                  <a:gd name="T9" fmla="*/ 2 h 8"/>
                  <a:gd name="T10" fmla="*/ 2 w 6"/>
                  <a:gd name="T11" fmla="*/ 7 h 8"/>
                  <a:gd name="T12" fmla="*/ 5 w 6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5" y="7"/>
                    </a:moveTo>
                    <a:cubicBezTo>
                      <a:pt x="6" y="7"/>
                      <a:pt x="6" y="7"/>
                      <a:pt x="6" y="6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3" y="8"/>
                      <a:pt x="4" y="8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210">
                <a:extLst>
                  <a:ext uri="{FF2B5EF4-FFF2-40B4-BE49-F238E27FC236}">
                    <a16:creationId xmlns:a16="http://schemas.microsoft.com/office/drawing/2014/main" id="{E21FFA51-3281-46E4-AF0C-E36C29D07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9" y="872"/>
                <a:ext cx="10" cy="10"/>
              </a:xfrm>
              <a:custGeom>
                <a:avLst/>
                <a:gdLst>
                  <a:gd name="T0" fmla="*/ 6 w 6"/>
                  <a:gd name="T1" fmla="*/ 1 h 6"/>
                  <a:gd name="T2" fmla="*/ 3 w 6"/>
                  <a:gd name="T3" fmla="*/ 0 h 6"/>
                  <a:gd name="T4" fmla="*/ 0 w 6"/>
                  <a:gd name="T5" fmla="*/ 3 h 6"/>
                  <a:gd name="T6" fmla="*/ 2 w 6"/>
                  <a:gd name="T7" fmla="*/ 6 h 6"/>
                  <a:gd name="T8" fmla="*/ 5 w 6"/>
                  <a:gd name="T9" fmla="*/ 5 h 6"/>
                  <a:gd name="T10" fmla="*/ 6 w 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1"/>
                    </a:moveTo>
                    <a:cubicBezTo>
                      <a:pt x="6" y="1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3" y="6"/>
                      <a:pt x="5" y="6"/>
                      <a:pt x="5" y="5"/>
                    </a:cubicBezTo>
                    <a:cubicBezTo>
                      <a:pt x="6" y="4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211">
                <a:extLst>
                  <a:ext uri="{FF2B5EF4-FFF2-40B4-BE49-F238E27FC236}">
                    <a16:creationId xmlns:a16="http://schemas.microsoft.com/office/drawing/2014/main" id="{FA7CB0E4-30B1-4113-883C-4D8B0BE41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2" y="2083"/>
                <a:ext cx="13" cy="11"/>
              </a:xfrm>
              <a:custGeom>
                <a:avLst/>
                <a:gdLst>
                  <a:gd name="T0" fmla="*/ 7 w 8"/>
                  <a:gd name="T1" fmla="*/ 3 h 6"/>
                  <a:gd name="T2" fmla="*/ 5 w 8"/>
                  <a:gd name="T3" fmla="*/ 0 h 6"/>
                  <a:gd name="T4" fmla="*/ 2 w 8"/>
                  <a:gd name="T5" fmla="*/ 1 h 6"/>
                  <a:gd name="T6" fmla="*/ 0 w 8"/>
                  <a:gd name="T7" fmla="*/ 5 h 6"/>
                  <a:gd name="T8" fmla="*/ 3 w 8"/>
                  <a:gd name="T9" fmla="*/ 6 h 6"/>
                  <a:gd name="T10" fmla="*/ 7 w 8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7" y="3"/>
                    </a:moveTo>
                    <a:cubicBezTo>
                      <a:pt x="8" y="2"/>
                      <a:pt x="6" y="0"/>
                      <a:pt x="5" y="0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6" y="6"/>
                      <a:pt x="7" y="5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212">
                <a:extLst>
                  <a:ext uri="{FF2B5EF4-FFF2-40B4-BE49-F238E27FC236}">
                    <a16:creationId xmlns:a16="http://schemas.microsoft.com/office/drawing/2014/main" id="{46503036-2FCB-456E-824A-D64EE0A7B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3628"/>
                <a:ext cx="10" cy="14"/>
              </a:xfrm>
              <a:custGeom>
                <a:avLst/>
                <a:gdLst>
                  <a:gd name="T0" fmla="*/ 5 w 6"/>
                  <a:gd name="T1" fmla="*/ 1 h 8"/>
                  <a:gd name="T2" fmla="*/ 2 w 6"/>
                  <a:gd name="T3" fmla="*/ 0 h 8"/>
                  <a:gd name="T4" fmla="*/ 0 w 6"/>
                  <a:gd name="T5" fmla="*/ 3 h 8"/>
                  <a:gd name="T6" fmla="*/ 3 w 6"/>
                  <a:gd name="T7" fmla="*/ 8 h 8"/>
                  <a:gd name="T8" fmla="*/ 6 w 6"/>
                  <a:gd name="T9" fmla="*/ 8 h 8"/>
                  <a:gd name="T10" fmla="*/ 5 w 6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5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6"/>
                      <a:pt x="6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Oval 213">
                <a:extLst>
                  <a:ext uri="{FF2B5EF4-FFF2-40B4-BE49-F238E27FC236}">
                    <a16:creationId xmlns:a16="http://schemas.microsoft.com/office/drawing/2014/main" id="{FE84EBFF-4BC0-4AD6-AC5A-F8E35F0B8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5" y="364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Freeform 214">
                <a:extLst>
                  <a:ext uri="{FF2B5EF4-FFF2-40B4-BE49-F238E27FC236}">
                    <a16:creationId xmlns:a16="http://schemas.microsoft.com/office/drawing/2014/main" id="{CF5167DA-8A28-4DFA-9AF1-A0A7CF538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4" y="337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215">
                <a:extLst>
                  <a:ext uri="{FF2B5EF4-FFF2-40B4-BE49-F238E27FC236}">
                    <a16:creationId xmlns:a16="http://schemas.microsoft.com/office/drawing/2014/main" id="{E81AAB3B-A78C-4180-8DC4-9138FCBB5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327"/>
                <a:ext cx="12" cy="10"/>
              </a:xfrm>
              <a:custGeom>
                <a:avLst/>
                <a:gdLst>
                  <a:gd name="T0" fmla="*/ 2 w 7"/>
                  <a:gd name="T1" fmla="*/ 0 h 6"/>
                  <a:gd name="T2" fmla="*/ 0 w 7"/>
                  <a:gd name="T3" fmla="*/ 1 h 6"/>
                  <a:gd name="T4" fmla="*/ 1 w 7"/>
                  <a:gd name="T5" fmla="*/ 5 h 6"/>
                  <a:gd name="T6" fmla="*/ 7 w 7"/>
                  <a:gd name="T7" fmla="*/ 6 h 6"/>
                  <a:gd name="T8" fmla="*/ 5 w 7"/>
                  <a:gd name="T9" fmla="*/ 1 h 6"/>
                  <a:gd name="T10" fmla="*/ 2 w 7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5"/>
                      <a:pt x="1" y="5"/>
                    </a:cubicBezTo>
                    <a:cubicBezTo>
                      <a:pt x="3" y="6"/>
                      <a:pt x="5" y="6"/>
                      <a:pt x="7" y="6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216">
                <a:extLst>
                  <a:ext uri="{FF2B5EF4-FFF2-40B4-BE49-F238E27FC236}">
                    <a16:creationId xmlns:a16="http://schemas.microsoft.com/office/drawing/2014/main" id="{B7699012-4357-4E6E-A3BB-BF25FF6F5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8" y="2677"/>
                <a:ext cx="10" cy="12"/>
              </a:xfrm>
              <a:custGeom>
                <a:avLst/>
                <a:gdLst>
                  <a:gd name="T0" fmla="*/ 6 w 6"/>
                  <a:gd name="T1" fmla="*/ 2 h 7"/>
                  <a:gd name="T2" fmla="*/ 2 w 6"/>
                  <a:gd name="T3" fmla="*/ 0 h 7"/>
                  <a:gd name="T4" fmla="*/ 0 w 6"/>
                  <a:gd name="T5" fmla="*/ 3 h 7"/>
                  <a:gd name="T6" fmla="*/ 1 w 6"/>
                  <a:gd name="T7" fmla="*/ 6 h 7"/>
                  <a:gd name="T8" fmla="*/ 6 w 6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2"/>
                    </a:moveTo>
                    <a:cubicBezTo>
                      <a:pt x="5" y="2"/>
                      <a:pt x="4" y="1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6" y="5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217">
                <a:extLst>
                  <a:ext uri="{FF2B5EF4-FFF2-40B4-BE49-F238E27FC236}">
                    <a16:creationId xmlns:a16="http://schemas.microsoft.com/office/drawing/2014/main" id="{29946F24-DC04-4BBC-83B2-EA9E28037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" y="3164"/>
                <a:ext cx="15" cy="8"/>
              </a:xfrm>
              <a:custGeom>
                <a:avLst/>
                <a:gdLst>
                  <a:gd name="T0" fmla="*/ 4 w 9"/>
                  <a:gd name="T1" fmla="*/ 5 h 5"/>
                  <a:gd name="T2" fmla="*/ 7 w 9"/>
                  <a:gd name="T3" fmla="*/ 5 h 5"/>
                  <a:gd name="T4" fmla="*/ 9 w 9"/>
                  <a:gd name="T5" fmla="*/ 3 h 5"/>
                  <a:gd name="T6" fmla="*/ 7 w 9"/>
                  <a:gd name="T7" fmla="*/ 1 h 5"/>
                  <a:gd name="T8" fmla="*/ 5 w 9"/>
                  <a:gd name="T9" fmla="*/ 1 h 5"/>
                  <a:gd name="T10" fmla="*/ 4 w 9"/>
                  <a:gd name="T11" fmla="*/ 1 h 5"/>
                  <a:gd name="T12" fmla="*/ 0 w 9"/>
                  <a:gd name="T13" fmla="*/ 3 h 5"/>
                  <a:gd name="T14" fmla="*/ 4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4" y="5"/>
                    </a:moveTo>
                    <a:cubicBezTo>
                      <a:pt x="5" y="5"/>
                      <a:pt x="6" y="5"/>
                      <a:pt x="7" y="5"/>
                    </a:cubicBezTo>
                    <a:cubicBezTo>
                      <a:pt x="8" y="4"/>
                      <a:pt x="8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2" y="1"/>
                      <a:pt x="1" y="1"/>
                      <a:pt x="0" y="3"/>
                    </a:cubicBezTo>
                    <a:cubicBezTo>
                      <a:pt x="0" y="4"/>
                      <a:pt x="1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218">
                <a:extLst>
                  <a:ext uri="{FF2B5EF4-FFF2-40B4-BE49-F238E27FC236}">
                    <a16:creationId xmlns:a16="http://schemas.microsoft.com/office/drawing/2014/main" id="{DE254F78-0D5D-4763-841B-D3A1FD565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" y="243"/>
                <a:ext cx="8" cy="14"/>
              </a:xfrm>
              <a:custGeom>
                <a:avLst/>
                <a:gdLst>
                  <a:gd name="T0" fmla="*/ 3 w 5"/>
                  <a:gd name="T1" fmla="*/ 8 h 8"/>
                  <a:gd name="T2" fmla="*/ 5 w 5"/>
                  <a:gd name="T3" fmla="*/ 4 h 8"/>
                  <a:gd name="T4" fmla="*/ 4 w 5"/>
                  <a:gd name="T5" fmla="*/ 1 h 8"/>
                  <a:gd name="T6" fmla="*/ 0 w 5"/>
                  <a:gd name="T7" fmla="*/ 3 h 8"/>
                  <a:gd name="T8" fmla="*/ 3 w 5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4" y="7"/>
                      <a:pt x="4" y="6"/>
                      <a:pt x="5" y="4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0" y="2"/>
                      <a:pt x="0" y="3"/>
                    </a:cubicBezTo>
                    <a:cubicBezTo>
                      <a:pt x="0" y="6"/>
                      <a:pt x="1" y="7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219">
                <a:extLst>
                  <a:ext uri="{FF2B5EF4-FFF2-40B4-BE49-F238E27FC236}">
                    <a16:creationId xmlns:a16="http://schemas.microsoft.com/office/drawing/2014/main" id="{AB48509E-CC53-4630-9909-BC0DFD099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3243"/>
                <a:ext cx="9" cy="12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1 h 7"/>
                  <a:gd name="T4" fmla="*/ 0 w 5"/>
                  <a:gd name="T5" fmla="*/ 4 h 7"/>
                  <a:gd name="T6" fmla="*/ 2 w 5"/>
                  <a:gd name="T7" fmla="*/ 6 h 7"/>
                  <a:gd name="T8" fmla="*/ 5 w 5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4"/>
                      <a:pt x="5" y="2"/>
                      <a:pt x="3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3" y="7"/>
                      <a:pt x="4" y="7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220">
                <a:extLst>
                  <a:ext uri="{FF2B5EF4-FFF2-40B4-BE49-F238E27FC236}">
                    <a16:creationId xmlns:a16="http://schemas.microsoft.com/office/drawing/2014/main" id="{4830A3E0-2975-460C-A382-CCC42DFBB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" y="443"/>
                <a:ext cx="9" cy="11"/>
              </a:xfrm>
              <a:custGeom>
                <a:avLst/>
                <a:gdLst>
                  <a:gd name="T0" fmla="*/ 2 w 5"/>
                  <a:gd name="T1" fmla="*/ 1 h 6"/>
                  <a:gd name="T2" fmla="*/ 0 w 5"/>
                  <a:gd name="T3" fmla="*/ 4 h 6"/>
                  <a:gd name="T4" fmla="*/ 1 w 5"/>
                  <a:gd name="T5" fmla="*/ 6 h 6"/>
                  <a:gd name="T6" fmla="*/ 4 w 5"/>
                  <a:gd name="T7" fmla="*/ 6 h 6"/>
                  <a:gd name="T8" fmla="*/ 5 w 5"/>
                  <a:gd name="T9" fmla="*/ 2 h 6"/>
                  <a:gd name="T10" fmla="*/ 2 w 5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5"/>
                      <a:pt x="5" y="3"/>
                      <a:pt x="5" y="2"/>
                    </a:cubicBezTo>
                    <a:cubicBezTo>
                      <a:pt x="4" y="0"/>
                      <a:pt x="4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221">
                <a:extLst>
                  <a:ext uri="{FF2B5EF4-FFF2-40B4-BE49-F238E27FC236}">
                    <a16:creationId xmlns:a16="http://schemas.microsoft.com/office/drawing/2014/main" id="{AAF7A665-3530-463C-A5F8-7DB5BC17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2027"/>
                <a:ext cx="14" cy="10"/>
              </a:xfrm>
              <a:custGeom>
                <a:avLst/>
                <a:gdLst>
                  <a:gd name="T0" fmla="*/ 5 w 8"/>
                  <a:gd name="T1" fmla="*/ 2 h 6"/>
                  <a:gd name="T2" fmla="*/ 4 w 8"/>
                  <a:gd name="T3" fmla="*/ 1 h 6"/>
                  <a:gd name="T4" fmla="*/ 1 w 8"/>
                  <a:gd name="T5" fmla="*/ 1 h 6"/>
                  <a:gd name="T6" fmla="*/ 0 w 8"/>
                  <a:gd name="T7" fmla="*/ 4 h 6"/>
                  <a:gd name="T8" fmla="*/ 2 w 8"/>
                  <a:gd name="T9" fmla="*/ 6 h 6"/>
                  <a:gd name="T10" fmla="*/ 8 w 8"/>
                  <a:gd name="T11" fmla="*/ 6 h 6"/>
                  <a:gd name="T12" fmla="*/ 8 w 8"/>
                  <a:gd name="T13" fmla="*/ 3 h 6"/>
                  <a:gd name="T14" fmla="*/ 5 w 8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5" y="2"/>
                    </a:moveTo>
                    <a:cubicBezTo>
                      <a:pt x="5" y="2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4" y="6"/>
                      <a:pt x="6" y="6"/>
                      <a:pt x="8" y="6"/>
                    </a:cubicBezTo>
                    <a:cubicBezTo>
                      <a:pt x="8" y="5"/>
                      <a:pt x="8" y="4"/>
                      <a:pt x="8" y="3"/>
                    </a:cubicBezTo>
                    <a:cubicBezTo>
                      <a:pt x="7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222">
                <a:extLst>
                  <a:ext uri="{FF2B5EF4-FFF2-40B4-BE49-F238E27FC236}">
                    <a16:creationId xmlns:a16="http://schemas.microsoft.com/office/drawing/2014/main" id="{23231EA7-BDBC-4E30-A15A-95D3BA566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03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223">
                <a:extLst>
                  <a:ext uri="{FF2B5EF4-FFF2-40B4-BE49-F238E27FC236}">
                    <a16:creationId xmlns:a16="http://schemas.microsoft.com/office/drawing/2014/main" id="{7CD44005-11E0-4025-A824-CA8C1908B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" y="4092"/>
                <a:ext cx="10" cy="15"/>
              </a:xfrm>
              <a:custGeom>
                <a:avLst/>
                <a:gdLst>
                  <a:gd name="T0" fmla="*/ 5 w 6"/>
                  <a:gd name="T1" fmla="*/ 7 h 9"/>
                  <a:gd name="T2" fmla="*/ 6 w 6"/>
                  <a:gd name="T3" fmla="*/ 4 h 9"/>
                  <a:gd name="T4" fmla="*/ 6 w 6"/>
                  <a:gd name="T5" fmla="*/ 3 h 9"/>
                  <a:gd name="T6" fmla="*/ 4 w 6"/>
                  <a:gd name="T7" fmla="*/ 0 h 9"/>
                  <a:gd name="T8" fmla="*/ 1 w 6"/>
                  <a:gd name="T9" fmla="*/ 2 h 9"/>
                  <a:gd name="T10" fmla="*/ 0 w 6"/>
                  <a:gd name="T11" fmla="*/ 6 h 9"/>
                  <a:gd name="T12" fmla="*/ 2 w 6"/>
                  <a:gd name="T13" fmla="*/ 8 h 9"/>
                  <a:gd name="T14" fmla="*/ 5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5" y="7"/>
                    </a:moveTo>
                    <a:cubicBezTo>
                      <a:pt x="5" y="6"/>
                      <a:pt x="5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2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3" y="9"/>
                      <a:pt x="4" y="8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224">
                <a:extLst>
                  <a:ext uri="{FF2B5EF4-FFF2-40B4-BE49-F238E27FC236}">
                    <a16:creationId xmlns:a16="http://schemas.microsoft.com/office/drawing/2014/main" id="{79A26474-03A8-42E0-8FE5-8CF19E981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" y="3015"/>
                <a:ext cx="12" cy="10"/>
              </a:xfrm>
              <a:custGeom>
                <a:avLst/>
                <a:gdLst>
                  <a:gd name="T0" fmla="*/ 5 w 7"/>
                  <a:gd name="T1" fmla="*/ 6 h 6"/>
                  <a:gd name="T2" fmla="*/ 7 w 7"/>
                  <a:gd name="T3" fmla="*/ 4 h 6"/>
                  <a:gd name="T4" fmla="*/ 7 w 7"/>
                  <a:gd name="T5" fmla="*/ 2 h 6"/>
                  <a:gd name="T6" fmla="*/ 3 w 7"/>
                  <a:gd name="T7" fmla="*/ 0 h 6"/>
                  <a:gd name="T8" fmla="*/ 0 w 7"/>
                  <a:gd name="T9" fmla="*/ 4 h 6"/>
                  <a:gd name="T10" fmla="*/ 5 w 7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5" y="6"/>
                    </a:moveTo>
                    <a:cubicBezTo>
                      <a:pt x="5" y="5"/>
                      <a:pt x="6" y="4"/>
                      <a:pt x="7" y="4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1" y="5"/>
                      <a:pt x="3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225">
                <a:extLst>
                  <a:ext uri="{FF2B5EF4-FFF2-40B4-BE49-F238E27FC236}">
                    <a16:creationId xmlns:a16="http://schemas.microsoft.com/office/drawing/2014/main" id="{36900548-D683-4F92-B4CA-FCDD7B368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" y="4133"/>
                <a:ext cx="11" cy="10"/>
              </a:xfrm>
              <a:custGeom>
                <a:avLst/>
                <a:gdLst>
                  <a:gd name="T0" fmla="*/ 5 w 6"/>
                  <a:gd name="T1" fmla="*/ 6 h 6"/>
                  <a:gd name="T2" fmla="*/ 6 w 6"/>
                  <a:gd name="T3" fmla="*/ 5 h 6"/>
                  <a:gd name="T4" fmla="*/ 3 w 6"/>
                  <a:gd name="T5" fmla="*/ 0 h 6"/>
                  <a:gd name="T6" fmla="*/ 1 w 6"/>
                  <a:gd name="T7" fmla="*/ 1 h 6"/>
                  <a:gd name="T8" fmla="*/ 4 w 6"/>
                  <a:gd name="T9" fmla="*/ 6 h 6"/>
                  <a:gd name="T10" fmla="*/ 5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5" y="6"/>
                    </a:moveTo>
                    <a:cubicBezTo>
                      <a:pt x="6" y="6"/>
                      <a:pt x="6" y="5"/>
                      <a:pt x="6" y="5"/>
                    </a:cubicBezTo>
                    <a:cubicBezTo>
                      <a:pt x="6" y="3"/>
                      <a:pt x="5" y="1"/>
                      <a:pt x="3" y="0"/>
                    </a:cubicBezTo>
                    <a:cubicBezTo>
                      <a:pt x="3" y="0"/>
                      <a:pt x="1" y="1"/>
                      <a:pt x="1" y="1"/>
                    </a:cubicBezTo>
                    <a:cubicBezTo>
                      <a:pt x="0" y="3"/>
                      <a:pt x="1" y="5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226">
                <a:extLst>
                  <a:ext uri="{FF2B5EF4-FFF2-40B4-BE49-F238E27FC236}">
                    <a16:creationId xmlns:a16="http://schemas.microsoft.com/office/drawing/2014/main" id="{E8365CD8-DA37-49FB-880D-7E947CA59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6" y="3320"/>
                <a:ext cx="10" cy="10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6 w 6"/>
                  <a:gd name="T5" fmla="*/ 4 h 6"/>
                  <a:gd name="T6" fmla="*/ 5 w 6"/>
                  <a:gd name="T7" fmla="*/ 2 h 6"/>
                  <a:gd name="T8" fmla="*/ 3 w 6"/>
                  <a:gd name="T9" fmla="*/ 1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cubicBezTo>
                      <a:pt x="1" y="5"/>
                      <a:pt x="3" y="5"/>
                      <a:pt x="3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2"/>
                      <a:pt x="5" y="2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1" y="0"/>
                      <a:pt x="0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227">
                <a:extLst>
                  <a:ext uri="{FF2B5EF4-FFF2-40B4-BE49-F238E27FC236}">
                    <a16:creationId xmlns:a16="http://schemas.microsoft.com/office/drawing/2014/main" id="{C4428D3C-4A7E-4A53-AA36-0DBDA6B33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52"/>
                <a:ext cx="11" cy="10"/>
              </a:xfrm>
              <a:custGeom>
                <a:avLst/>
                <a:gdLst>
                  <a:gd name="T0" fmla="*/ 5 w 6"/>
                  <a:gd name="T1" fmla="*/ 6 h 6"/>
                  <a:gd name="T2" fmla="*/ 6 w 6"/>
                  <a:gd name="T3" fmla="*/ 5 h 6"/>
                  <a:gd name="T4" fmla="*/ 3 w 6"/>
                  <a:gd name="T5" fmla="*/ 0 h 6"/>
                  <a:gd name="T6" fmla="*/ 2 w 6"/>
                  <a:gd name="T7" fmla="*/ 1 h 6"/>
                  <a:gd name="T8" fmla="*/ 2 w 6"/>
                  <a:gd name="T9" fmla="*/ 5 h 6"/>
                  <a:gd name="T10" fmla="*/ 5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5" y="6"/>
                    </a:moveTo>
                    <a:cubicBezTo>
                      <a:pt x="5" y="6"/>
                      <a:pt x="6" y="5"/>
                      <a:pt x="6" y="5"/>
                    </a:cubicBezTo>
                    <a:cubicBezTo>
                      <a:pt x="6" y="2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0" y="2"/>
                      <a:pt x="1" y="3"/>
                      <a:pt x="2" y="5"/>
                    </a:cubicBezTo>
                    <a:cubicBezTo>
                      <a:pt x="3" y="5"/>
                      <a:pt x="4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228">
                <a:extLst>
                  <a:ext uri="{FF2B5EF4-FFF2-40B4-BE49-F238E27FC236}">
                    <a16:creationId xmlns:a16="http://schemas.microsoft.com/office/drawing/2014/main" id="{D30F2D41-EAA2-4CEB-8657-384495E9C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3" y="3385"/>
                <a:ext cx="11" cy="12"/>
              </a:xfrm>
              <a:custGeom>
                <a:avLst/>
                <a:gdLst>
                  <a:gd name="T0" fmla="*/ 6 w 6"/>
                  <a:gd name="T1" fmla="*/ 4 h 7"/>
                  <a:gd name="T2" fmla="*/ 3 w 6"/>
                  <a:gd name="T3" fmla="*/ 0 h 7"/>
                  <a:gd name="T4" fmla="*/ 2 w 6"/>
                  <a:gd name="T5" fmla="*/ 0 h 7"/>
                  <a:gd name="T6" fmla="*/ 1 w 6"/>
                  <a:gd name="T7" fmla="*/ 1 h 7"/>
                  <a:gd name="T8" fmla="*/ 3 w 6"/>
                  <a:gd name="T9" fmla="*/ 7 h 7"/>
                  <a:gd name="T10" fmla="*/ 6 w 6"/>
                  <a:gd name="T11" fmla="*/ 6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5" y="3"/>
                      <a:pt x="4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4"/>
                      <a:pt x="1" y="7"/>
                      <a:pt x="3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229">
                <a:extLst>
                  <a:ext uri="{FF2B5EF4-FFF2-40B4-BE49-F238E27FC236}">
                    <a16:creationId xmlns:a16="http://schemas.microsoft.com/office/drawing/2014/main" id="{D3EAF151-0B76-4D82-A690-72442480F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841"/>
                <a:ext cx="15" cy="14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2 h 8"/>
                  <a:gd name="T4" fmla="*/ 0 w 9"/>
                  <a:gd name="T5" fmla="*/ 3 h 8"/>
                  <a:gd name="T6" fmla="*/ 5 w 9"/>
                  <a:gd name="T7" fmla="*/ 7 h 8"/>
                  <a:gd name="T8" fmla="*/ 8 w 9"/>
                  <a:gd name="T9" fmla="*/ 8 h 8"/>
                  <a:gd name="T10" fmla="*/ 8 w 9"/>
                  <a:gd name="T11" fmla="*/ 4 h 8"/>
                  <a:gd name="T12" fmla="*/ 3 w 9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2" y="5"/>
                      <a:pt x="3" y="6"/>
                      <a:pt x="5" y="7"/>
                    </a:cubicBezTo>
                    <a:cubicBezTo>
                      <a:pt x="5" y="8"/>
                      <a:pt x="7" y="8"/>
                      <a:pt x="8" y="8"/>
                    </a:cubicBezTo>
                    <a:cubicBezTo>
                      <a:pt x="9" y="7"/>
                      <a:pt x="9" y="5"/>
                      <a:pt x="8" y="4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Freeform 230">
                <a:extLst>
                  <a:ext uri="{FF2B5EF4-FFF2-40B4-BE49-F238E27FC236}">
                    <a16:creationId xmlns:a16="http://schemas.microsoft.com/office/drawing/2014/main" id="{010A038E-9BAC-46F4-B576-BB7CB69F3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" y="2876"/>
                <a:ext cx="10" cy="10"/>
              </a:xfrm>
              <a:custGeom>
                <a:avLst/>
                <a:gdLst>
                  <a:gd name="T0" fmla="*/ 6 w 6"/>
                  <a:gd name="T1" fmla="*/ 2 h 6"/>
                  <a:gd name="T2" fmla="*/ 3 w 6"/>
                  <a:gd name="T3" fmla="*/ 0 h 6"/>
                  <a:gd name="T4" fmla="*/ 1 w 6"/>
                  <a:gd name="T5" fmla="*/ 4 h 6"/>
                  <a:gd name="T6" fmla="*/ 3 w 6"/>
                  <a:gd name="T7" fmla="*/ 5 h 6"/>
                  <a:gd name="T8" fmla="*/ 6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4"/>
                      <a:pt x="2" y="5"/>
                      <a:pt x="3" y="5"/>
                    </a:cubicBezTo>
                    <a:cubicBezTo>
                      <a:pt x="4" y="6"/>
                      <a:pt x="6" y="4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231">
                <a:extLst>
                  <a:ext uri="{FF2B5EF4-FFF2-40B4-BE49-F238E27FC236}">
                    <a16:creationId xmlns:a16="http://schemas.microsoft.com/office/drawing/2014/main" id="{76939207-AD8C-4538-8C69-77AE570EC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" y="2636"/>
                <a:ext cx="10" cy="6"/>
              </a:xfrm>
              <a:custGeom>
                <a:avLst/>
                <a:gdLst>
                  <a:gd name="T0" fmla="*/ 2 w 6"/>
                  <a:gd name="T1" fmla="*/ 1 h 4"/>
                  <a:gd name="T2" fmla="*/ 3 w 6"/>
                  <a:gd name="T3" fmla="*/ 4 h 4"/>
                  <a:gd name="T4" fmla="*/ 5 w 6"/>
                  <a:gd name="T5" fmla="*/ 3 h 4"/>
                  <a:gd name="T6" fmla="*/ 4 w 6"/>
                  <a:gd name="T7" fmla="*/ 0 h 4"/>
                  <a:gd name="T8" fmla="*/ 2 w 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cubicBezTo>
                      <a:pt x="0" y="2"/>
                      <a:pt x="1" y="4"/>
                      <a:pt x="3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232">
                <a:extLst>
                  <a:ext uri="{FF2B5EF4-FFF2-40B4-BE49-F238E27FC236}">
                    <a16:creationId xmlns:a16="http://schemas.microsoft.com/office/drawing/2014/main" id="{7F985142-5606-42CD-B9C4-07D2D4B48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2642"/>
                <a:ext cx="7" cy="6"/>
              </a:xfrm>
              <a:custGeom>
                <a:avLst/>
                <a:gdLst>
                  <a:gd name="T0" fmla="*/ 4 w 4"/>
                  <a:gd name="T1" fmla="*/ 1 h 3"/>
                  <a:gd name="T2" fmla="*/ 2 w 4"/>
                  <a:gd name="T3" fmla="*/ 0 h 3"/>
                  <a:gd name="T4" fmla="*/ 1 w 4"/>
                  <a:gd name="T5" fmla="*/ 1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2" y="3"/>
                      <a:pt x="3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Oval 233">
                <a:extLst>
                  <a:ext uri="{FF2B5EF4-FFF2-40B4-BE49-F238E27FC236}">
                    <a16:creationId xmlns:a16="http://schemas.microsoft.com/office/drawing/2014/main" id="{DDEC205A-DF37-4148-AA38-A62305B0A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5" y="314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234">
                <a:extLst>
                  <a:ext uri="{FF2B5EF4-FFF2-40B4-BE49-F238E27FC236}">
                    <a16:creationId xmlns:a16="http://schemas.microsoft.com/office/drawing/2014/main" id="{C942C234-B339-4588-B71D-8DF60D972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" y="3141"/>
                <a:ext cx="16" cy="14"/>
              </a:xfrm>
              <a:custGeom>
                <a:avLst/>
                <a:gdLst>
                  <a:gd name="T0" fmla="*/ 7 w 9"/>
                  <a:gd name="T1" fmla="*/ 8 h 8"/>
                  <a:gd name="T2" fmla="*/ 9 w 9"/>
                  <a:gd name="T3" fmla="*/ 6 h 8"/>
                  <a:gd name="T4" fmla="*/ 8 w 9"/>
                  <a:gd name="T5" fmla="*/ 5 h 8"/>
                  <a:gd name="T6" fmla="*/ 0 w 9"/>
                  <a:gd name="T7" fmla="*/ 1 h 8"/>
                  <a:gd name="T8" fmla="*/ 7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7" y="8"/>
                    </a:moveTo>
                    <a:cubicBezTo>
                      <a:pt x="7" y="8"/>
                      <a:pt x="8" y="7"/>
                      <a:pt x="9" y="6"/>
                    </a:cubicBezTo>
                    <a:cubicBezTo>
                      <a:pt x="9" y="6"/>
                      <a:pt x="9" y="5"/>
                      <a:pt x="8" y="5"/>
                    </a:cubicBezTo>
                    <a:cubicBezTo>
                      <a:pt x="7" y="2"/>
                      <a:pt x="4" y="0"/>
                      <a:pt x="0" y="1"/>
                    </a:cubicBezTo>
                    <a:cubicBezTo>
                      <a:pt x="1" y="5"/>
                      <a:pt x="3" y="7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235">
                <a:extLst>
                  <a:ext uri="{FF2B5EF4-FFF2-40B4-BE49-F238E27FC236}">
                    <a16:creationId xmlns:a16="http://schemas.microsoft.com/office/drawing/2014/main" id="{B732649B-D64C-43BA-837C-D22590C4F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" y="443"/>
                <a:ext cx="10" cy="11"/>
              </a:xfrm>
              <a:custGeom>
                <a:avLst/>
                <a:gdLst>
                  <a:gd name="T0" fmla="*/ 3 w 6"/>
                  <a:gd name="T1" fmla="*/ 0 h 6"/>
                  <a:gd name="T2" fmla="*/ 0 w 6"/>
                  <a:gd name="T3" fmla="*/ 4 h 6"/>
                  <a:gd name="T4" fmla="*/ 1 w 6"/>
                  <a:gd name="T5" fmla="*/ 6 h 6"/>
                  <a:gd name="T6" fmla="*/ 5 w 6"/>
                  <a:gd name="T7" fmla="*/ 1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3" y="6"/>
                      <a:pt x="6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236">
                <a:extLst>
                  <a:ext uri="{FF2B5EF4-FFF2-40B4-BE49-F238E27FC236}">
                    <a16:creationId xmlns:a16="http://schemas.microsoft.com/office/drawing/2014/main" id="{2F0263F6-C8F4-4349-94C4-90A826DAC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0" y="2238"/>
                <a:ext cx="8" cy="8"/>
              </a:xfrm>
              <a:custGeom>
                <a:avLst/>
                <a:gdLst>
                  <a:gd name="T0" fmla="*/ 5 w 5"/>
                  <a:gd name="T1" fmla="*/ 2 h 5"/>
                  <a:gd name="T2" fmla="*/ 4 w 5"/>
                  <a:gd name="T3" fmla="*/ 1 h 5"/>
                  <a:gd name="T4" fmla="*/ 1 w 5"/>
                  <a:gd name="T5" fmla="*/ 1 h 5"/>
                  <a:gd name="T6" fmla="*/ 1 w 5"/>
                  <a:gd name="T7" fmla="*/ 5 h 5"/>
                  <a:gd name="T8" fmla="*/ 4 w 5"/>
                  <a:gd name="T9" fmla="*/ 3 h 5"/>
                  <a:gd name="T10" fmla="*/ 5 w 5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5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5"/>
                      <a:pt x="1" y="5"/>
                    </a:cubicBezTo>
                    <a:cubicBezTo>
                      <a:pt x="2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237">
                <a:extLst>
                  <a:ext uri="{FF2B5EF4-FFF2-40B4-BE49-F238E27FC236}">
                    <a16:creationId xmlns:a16="http://schemas.microsoft.com/office/drawing/2014/main" id="{19B8ACAE-0AE7-4491-968E-734289D7D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" y="800"/>
                <a:ext cx="15" cy="9"/>
              </a:xfrm>
              <a:custGeom>
                <a:avLst/>
                <a:gdLst>
                  <a:gd name="T0" fmla="*/ 0 w 9"/>
                  <a:gd name="T1" fmla="*/ 1 h 5"/>
                  <a:gd name="T2" fmla="*/ 3 w 9"/>
                  <a:gd name="T3" fmla="*/ 5 h 5"/>
                  <a:gd name="T4" fmla="*/ 9 w 9"/>
                  <a:gd name="T5" fmla="*/ 1 h 5"/>
                  <a:gd name="T6" fmla="*/ 3 w 9"/>
                  <a:gd name="T7" fmla="*/ 0 h 5"/>
                  <a:gd name="T8" fmla="*/ 0 w 9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1"/>
                    </a:moveTo>
                    <a:cubicBezTo>
                      <a:pt x="0" y="2"/>
                      <a:pt x="1" y="4"/>
                      <a:pt x="3" y="5"/>
                    </a:cubicBezTo>
                    <a:cubicBezTo>
                      <a:pt x="6" y="5"/>
                      <a:pt x="8" y="4"/>
                      <a:pt x="9" y="1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Oval 238">
                <a:extLst>
                  <a:ext uri="{FF2B5EF4-FFF2-40B4-BE49-F238E27FC236}">
                    <a16:creationId xmlns:a16="http://schemas.microsoft.com/office/drawing/2014/main" id="{BC4115B6-61DF-475C-A326-C53EA9D0F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8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239">
                <a:extLst>
                  <a:ext uri="{FF2B5EF4-FFF2-40B4-BE49-F238E27FC236}">
                    <a16:creationId xmlns:a16="http://schemas.microsoft.com/office/drawing/2014/main" id="{D0257026-7AFA-4944-9A0B-321062CA1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" y="438"/>
                <a:ext cx="10" cy="9"/>
              </a:xfrm>
              <a:custGeom>
                <a:avLst/>
                <a:gdLst>
                  <a:gd name="T0" fmla="*/ 6 w 6"/>
                  <a:gd name="T1" fmla="*/ 2 h 5"/>
                  <a:gd name="T2" fmla="*/ 1 w 6"/>
                  <a:gd name="T3" fmla="*/ 0 h 5"/>
                  <a:gd name="T4" fmla="*/ 0 w 6"/>
                  <a:gd name="T5" fmla="*/ 1 h 5"/>
                  <a:gd name="T6" fmla="*/ 0 w 6"/>
                  <a:gd name="T7" fmla="*/ 3 h 5"/>
                  <a:gd name="T8" fmla="*/ 4 w 6"/>
                  <a:gd name="T9" fmla="*/ 5 h 5"/>
                  <a:gd name="T10" fmla="*/ 6 w 6"/>
                  <a:gd name="T11" fmla="*/ 3 h 5"/>
                  <a:gd name="T12" fmla="*/ 6 w 6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5" y="0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2" y="5"/>
                      <a:pt x="4" y="5"/>
                    </a:cubicBezTo>
                    <a:cubicBezTo>
                      <a:pt x="4" y="5"/>
                      <a:pt x="5" y="4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240">
                <a:extLst>
                  <a:ext uri="{FF2B5EF4-FFF2-40B4-BE49-F238E27FC236}">
                    <a16:creationId xmlns:a16="http://schemas.microsoft.com/office/drawing/2014/main" id="{134419D9-7F18-4803-A15E-195A3CE60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8" y="3020"/>
                <a:ext cx="12" cy="5"/>
              </a:xfrm>
              <a:custGeom>
                <a:avLst/>
                <a:gdLst>
                  <a:gd name="T0" fmla="*/ 1 w 7"/>
                  <a:gd name="T1" fmla="*/ 2 h 3"/>
                  <a:gd name="T2" fmla="*/ 3 w 7"/>
                  <a:gd name="T3" fmla="*/ 3 h 3"/>
                  <a:gd name="T4" fmla="*/ 7 w 7"/>
                  <a:gd name="T5" fmla="*/ 1 h 3"/>
                  <a:gd name="T6" fmla="*/ 3 w 7"/>
                  <a:gd name="T7" fmla="*/ 0 h 3"/>
                  <a:gd name="T8" fmla="*/ 1 w 7"/>
                  <a:gd name="T9" fmla="*/ 0 h 3"/>
                  <a:gd name="T10" fmla="*/ 0 w 7"/>
                  <a:gd name="T11" fmla="*/ 1 h 3"/>
                  <a:gd name="T12" fmla="*/ 1 w 7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1" y="2"/>
                    </a:moveTo>
                    <a:cubicBezTo>
                      <a:pt x="2" y="3"/>
                      <a:pt x="2" y="3"/>
                      <a:pt x="3" y="3"/>
                    </a:cubicBezTo>
                    <a:cubicBezTo>
                      <a:pt x="4" y="3"/>
                      <a:pt x="6" y="3"/>
                      <a:pt x="7" y="1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241">
                <a:extLst>
                  <a:ext uri="{FF2B5EF4-FFF2-40B4-BE49-F238E27FC236}">
                    <a16:creationId xmlns:a16="http://schemas.microsoft.com/office/drawing/2014/main" id="{35823BC0-F589-48D5-AC74-6FD7C12C8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1977"/>
                <a:ext cx="7" cy="7"/>
              </a:xfrm>
              <a:custGeom>
                <a:avLst/>
                <a:gdLst>
                  <a:gd name="T0" fmla="*/ 3 w 4"/>
                  <a:gd name="T1" fmla="*/ 3 h 4"/>
                  <a:gd name="T2" fmla="*/ 2 w 4"/>
                  <a:gd name="T3" fmla="*/ 1 h 4"/>
                  <a:gd name="T4" fmla="*/ 1 w 4"/>
                  <a:gd name="T5" fmla="*/ 1 h 4"/>
                  <a:gd name="T6" fmla="*/ 1 w 4"/>
                  <a:gd name="T7" fmla="*/ 3 h 4"/>
                  <a:gd name="T8" fmla="*/ 3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4" y="2"/>
                      <a:pt x="4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Freeform 242">
                <a:extLst>
                  <a:ext uri="{FF2B5EF4-FFF2-40B4-BE49-F238E27FC236}">
                    <a16:creationId xmlns:a16="http://schemas.microsoft.com/office/drawing/2014/main" id="{DC2DE968-06EF-49E0-9C96-A7732AB99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0" y="383"/>
                <a:ext cx="10" cy="9"/>
              </a:xfrm>
              <a:custGeom>
                <a:avLst/>
                <a:gdLst>
                  <a:gd name="T0" fmla="*/ 5 w 6"/>
                  <a:gd name="T1" fmla="*/ 4 h 5"/>
                  <a:gd name="T2" fmla="*/ 3 w 6"/>
                  <a:gd name="T3" fmla="*/ 0 h 5"/>
                  <a:gd name="T4" fmla="*/ 1 w 6"/>
                  <a:gd name="T5" fmla="*/ 1 h 5"/>
                  <a:gd name="T6" fmla="*/ 2 w 6"/>
                  <a:gd name="T7" fmla="*/ 5 h 5"/>
                  <a:gd name="T8" fmla="*/ 5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4"/>
                    </a:moveTo>
                    <a:cubicBezTo>
                      <a:pt x="6" y="2"/>
                      <a:pt x="5" y="1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3" y="5"/>
                      <a:pt x="4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243">
                <a:extLst>
                  <a:ext uri="{FF2B5EF4-FFF2-40B4-BE49-F238E27FC236}">
                    <a16:creationId xmlns:a16="http://schemas.microsoft.com/office/drawing/2014/main" id="{860BF1F7-5F9D-4D38-8C99-06177F209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7" y="3172"/>
                <a:ext cx="12" cy="11"/>
              </a:xfrm>
              <a:custGeom>
                <a:avLst/>
                <a:gdLst>
                  <a:gd name="T0" fmla="*/ 4 w 7"/>
                  <a:gd name="T1" fmla="*/ 6 h 6"/>
                  <a:gd name="T2" fmla="*/ 7 w 7"/>
                  <a:gd name="T3" fmla="*/ 5 h 6"/>
                  <a:gd name="T4" fmla="*/ 7 w 7"/>
                  <a:gd name="T5" fmla="*/ 3 h 6"/>
                  <a:gd name="T6" fmla="*/ 0 w 7"/>
                  <a:gd name="T7" fmla="*/ 0 h 6"/>
                  <a:gd name="T8" fmla="*/ 4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cubicBezTo>
                      <a:pt x="5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7" y="3"/>
                    </a:cubicBezTo>
                    <a:cubicBezTo>
                      <a:pt x="5" y="0"/>
                      <a:pt x="3" y="0"/>
                      <a:pt x="0" y="0"/>
                    </a:cubicBezTo>
                    <a:cubicBezTo>
                      <a:pt x="0" y="3"/>
                      <a:pt x="1" y="5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244">
                <a:extLst>
                  <a:ext uri="{FF2B5EF4-FFF2-40B4-BE49-F238E27FC236}">
                    <a16:creationId xmlns:a16="http://schemas.microsoft.com/office/drawing/2014/main" id="{8B0DBEC5-64F5-4D1D-9D63-76241F76B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" y="1317"/>
                <a:ext cx="7" cy="9"/>
              </a:xfrm>
              <a:custGeom>
                <a:avLst/>
                <a:gdLst>
                  <a:gd name="T0" fmla="*/ 4 w 4"/>
                  <a:gd name="T1" fmla="*/ 3 h 5"/>
                  <a:gd name="T2" fmla="*/ 1 w 4"/>
                  <a:gd name="T3" fmla="*/ 0 h 5"/>
                  <a:gd name="T4" fmla="*/ 1 w 4"/>
                  <a:gd name="T5" fmla="*/ 4 h 5"/>
                  <a:gd name="T6" fmla="*/ 3 w 4"/>
                  <a:gd name="T7" fmla="*/ 5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1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4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245">
                <a:extLst>
                  <a:ext uri="{FF2B5EF4-FFF2-40B4-BE49-F238E27FC236}">
                    <a16:creationId xmlns:a16="http://schemas.microsoft.com/office/drawing/2014/main" id="{FB566D38-2C97-4FC1-8AA6-9432E419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" y="347"/>
                <a:ext cx="13" cy="9"/>
              </a:xfrm>
              <a:custGeom>
                <a:avLst/>
                <a:gdLst>
                  <a:gd name="T0" fmla="*/ 0 w 8"/>
                  <a:gd name="T1" fmla="*/ 1 h 5"/>
                  <a:gd name="T2" fmla="*/ 7 w 8"/>
                  <a:gd name="T3" fmla="*/ 5 h 5"/>
                  <a:gd name="T4" fmla="*/ 8 w 8"/>
                  <a:gd name="T5" fmla="*/ 3 h 5"/>
                  <a:gd name="T6" fmla="*/ 7 w 8"/>
                  <a:gd name="T7" fmla="*/ 2 h 5"/>
                  <a:gd name="T8" fmla="*/ 0 w 8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1" y="4"/>
                      <a:pt x="4" y="5"/>
                      <a:pt x="7" y="5"/>
                    </a:cubicBezTo>
                    <a:cubicBezTo>
                      <a:pt x="7" y="5"/>
                      <a:pt x="8" y="4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5" y="0"/>
                      <a:pt x="3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246">
                <a:extLst>
                  <a:ext uri="{FF2B5EF4-FFF2-40B4-BE49-F238E27FC236}">
                    <a16:creationId xmlns:a16="http://schemas.microsoft.com/office/drawing/2014/main" id="{669281F0-D838-49D1-81A0-19C267766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4" y="2997"/>
                <a:ext cx="10" cy="9"/>
              </a:xfrm>
              <a:custGeom>
                <a:avLst/>
                <a:gdLst>
                  <a:gd name="T0" fmla="*/ 5 w 6"/>
                  <a:gd name="T1" fmla="*/ 5 h 5"/>
                  <a:gd name="T2" fmla="*/ 6 w 6"/>
                  <a:gd name="T3" fmla="*/ 4 h 5"/>
                  <a:gd name="T4" fmla="*/ 2 w 6"/>
                  <a:gd name="T5" fmla="*/ 0 h 5"/>
                  <a:gd name="T6" fmla="*/ 0 w 6"/>
                  <a:gd name="T7" fmla="*/ 1 h 5"/>
                  <a:gd name="T8" fmla="*/ 2 w 6"/>
                  <a:gd name="T9" fmla="*/ 5 h 5"/>
                  <a:gd name="T10" fmla="*/ 5 w 6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5" y="5"/>
                    </a:moveTo>
                    <a:cubicBezTo>
                      <a:pt x="5" y="5"/>
                      <a:pt x="6" y="4"/>
                      <a:pt x="6" y="4"/>
                    </a:cubicBezTo>
                    <a:cubicBezTo>
                      <a:pt x="6" y="2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4"/>
                      <a:pt x="2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Oval 247">
                <a:extLst>
                  <a:ext uri="{FF2B5EF4-FFF2-40B4-BE49-F238E27FC236}">
                    <a16:creationId xmlns:a16="http://schemas.microsoft.com/office/drawing/2014/main" id="{410B2D34-5FBF-4C7D-9E2D-C6446B9AF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502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248">
                <a:extLst>
                  <a:ext uri="{FF2B5EF4-FFF2-40B4-BE49-F238E27FC236}">
                    <a16:creationId xmlns:a16="http://schemas.microsoft.com/office/drawing/2014/main" id="{D3042347-2955-4BFE-A2A4-F03AB6FB2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502"/>
                <a:ext cx="10" cy="8"/>
              </a:xfrm>
              <a:custGeom>
                <a:avLst/>
                <a:gdLst>
                  <a:gd name="T0" fmla="*/ 2 w 6"/>
                  <a:gd name="T1" fmla="*/ 5 h 5"/>
                  <a:gd name="T2" fmla="*/ 5 w 6"/>
                  <a:gd name="T3" fmla="*/ 4 h 5"/>
                  <a:gd name="T4" fmla="*/ 6 w 6"/>
                  <a:gd name="T5" fmla="*/ 0 h 5"/>
                  <a:gd name="T6" fmla="*/ 2 w 6"/>
                  <a:gd name="T7" fmla="*/ 1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3" y="5"/>
                      <a:pt x="5" y="5"/>
                      <a:pt x="5" y="4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249">
                <a:extLst>
                  <a:ext uri="{FF2B5EF4-FFF2-40B4-BE49-F238E27FC236}">
                    <a16:creationId xmlns:a16="http://schemas.microsoft.com/office/drawing/2014/main" id="{7F7D4905-D594-45D0-878D-70CF6A1B3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5" y="3025"/>
                <a:ext cx="10" cy="8"/>
              </a:xfrm>
              <a:custGeom>
                <a:avLst/>
                <a:gdLst>
                  <a:gd name="T0" fmla="*/ 6 w 6"/>
                  <a:gd name="T1" fmla="*/ 2 h 5"/>
                  <a:gd name="T2" fmla="*/ 6 w 6"/>
                  <a:gd name="T3" fmla="*/ 1 h 5"/>
                  <a:gd name="T4" fmla="*/ 1 w 6"/>
                  <a:gd name="T5" fmla="*/ 0 h 5"/>
                  <a:gd name="T6" fmla="*/ 0 w 6"/>
                  <a:gd name="T7" fmla="*/ 1 h 5"/>
                  <a:gd name="T8" fmla="*/ 1 w 6"/>
                  <a:gd name="T9" fmla="*/ 3 h 5"/>
                  <a:gd name="T10" fmla="*/ 6 w 6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3" y="5"/>
                      <a:pt x="5" y="5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250">
                <a:extLst>
                  <a:ext uri="{FF2B5EF4-FFF2-40B4-BE49-F238E27FC236}">
                    <a16:creationId xmlns:a16="http://schemas.microsoft.com/office/drawing/2014/main" id="{9B29C9B8-233F-4772-9195-7117D1D75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6" y="3517"/>
                <a:ext cx="7" cy="10"/>
              </a:xfrm>
              <a:custGeom>
                <a:avLst/>
                <a:gdLst>
                  <a:gd name="T0" fmla="*/ 4 w 4"/>
                  <a:gd name="T1" fmla="*/ 4 h 6"/>
                  <a:gd name="T2" fmla="*/ 3 w 4"/>
                  <a:gd name="T3" fmla="*/ 1 h 6"/>
                  <a:gd name="T4" fmla="*/ 1 w 4"/>
                  <a:gd name="T5" fmla="*/ 1 h 6"/>
                  <a:gd name="T6" fmla="*/ 0 w 4"/>
                  <a:gd name="T7" fmla="*/ 2 h 6"/>
                  <a:gd name="T8" fmla="*/ 1 w 4"/>
                  <a:gd name="T9" fmla="*/ 5 h 6"/>
                  <a:gd name="T10" fmla="*/ 4 w 4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4" y="4"/>
                    </a:moveTo>
                    <a:cubicBezTo>
                      <a:pt x="4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6"/>
                      <a:pt x="3" y="5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251">
                <a:extLst>
                  <a:ext uri="{FF2B5EF4-FFF2-40B4-BE49-F238E27FC236}">
                    <a16:creationId xmlns:a16="http://schemas.microsoft.com/office/drawing/2014/main" id="{4D881C78-925C-4EC9-BDA8-86F178F09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912"/>
                <a:ext cx="6" cy="8"/>
              </a:xfrm>
              <a:custGeom>
                <a:avLst/>
                <a:gdLst>
                  <a:gd name="T0" fmla="*/ 3 w 4"/>
                  <a:gd name="T1" fmla="*/ 1 h 5"/>
                  <a:gd name="T2" fmla="*/ 1 w 4"/>
                  <a:gd name="T3" fmla="*/ 0 h 5"/>
                  <a:gd name="T4" fmla="*/ 0 w 4"/>
                  <a:gd name="T5" fmla="*/ 1 h 5"/>
                  <a:gd name="T6" fmla="*/ 0 w 4"/>
                  <a:gd name="T7" fmla="*/ 4 h 5"/>
                  <a:gd name="T8" fmla="*/ 4 w 4"/>
                  <a:gd name="T9" fmla="*/ 5 h 5"/>
                  <a:gd name="T10" fmla="*/ 4 w 4"/>
                  <a:gd name="T11" fmla="*/ 3 h 5"/>
                  <a:gd name="T12" fmla="*/ 3 w 4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4"/>
                      <a:pt x="3" y="5"/>
                      <a:pt x="4" y="5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4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252">
                <a:extLst>
                  <a:ext uri="{FF2B5EF4-FFF2-40B4-BE49-F238E27FC236}">
                    <a16:creationId xmlns:a16="http://schemas.microsoft.com/office/drawing/2014/main" id="{E7890834-17FF-4936-97C3-50BF41F56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" y="4155"/>
                <a:ext cx="9" cy="14"/>
              </a:xfrm>
              <a:custGeom>
                <a:avLst/>
                <a:gdLst>
                  <a:gd name="T0" fmla="*/ 4 w 5"/>
                  <a:gd name="T1" fmla="*/ 2 h 8"/>
                  <a:gd name="T2" fmla="*/ 2 w 5"/>
                  <a:gd name="T3" fmla="*/ 0 h 8"/>
                  <a:gd name="T4" fmla="*/ 0 w 5"/>
                  <a:gd name="T5" fmla="*/ 2 h 8"/>
                  <a:gd name="T6" fmla="*/ 2 w 5"/>
                  <a:gd name="T7" fmla="*/ 8 h 8"/>
                  <a:gd name="T8" fmla="*/ 5 w 5"/>
                  <a:gd name="T9" fmla="*/ 5 h 8"/>
                  <a:gd name="T10" fmla="*/ 4 w 5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4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5" y="4"/>
                      <a:pt x="5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Oval 253">
                <a:extLst>
                  <a:ext uri="{FF2B5EF4-FFF2-40B4-BE49-F238E27FC236}">
                    <a16:creationId xmlns:a16="http://schemas.microsoft.com/office/drawing/2014/main" id="{FA389822-EAB0-479F-B938-B61365E4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" y="416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Freeform 254">
                <a:extLst>
                  <a:ext uri="{FF2B5EF4-FFF2-40B4-BE49-F238E27FC236}">
                    <a16:creationId xmlns:a16="http://schemas.microsoft.com/office/drawing/2014/main" id="{091D4E41-0CD5-4635-A1C7-0A4634E7A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4"/>
                <a:ext cx="9" cy="11"/>
              </a:xfrm>
              <a:custGeom>
                <a:avLst/>
                <a:gdLst>
                  <a:gd name="T0" fmla="*/ 4 w 5"/>
                  <a:gd name="T1" fmla="*/ 5 h 6"/>
                  <a:gd name="T2" fmla="*/ 3 w 5"/>
                  <a:gd name="T3" fmla="*/ 1 h 6"/>
                  <a:gd name="T4" fmla="*/ 0 w 5"/>
                  <a:gd name="T5" fmla="*/ 2 h 6"/>
                  <a:gd name="T6" fmla="*/ 2 w 5"/>
                  <a:gd name="T7" fmla="*/ 6 h 6"/>
                  <a:gd name="T8" fmla="*/ 4 w 5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4" y="5"/>
                    </a:moveTo>
                    <a:cubicBezTo>
                      <a:pt x="5" y="4"/>
                      <a:pt x="5" y="2"/>
                      <a:pt x="3" y="1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4"/>
                      <a:pt x="0" y="5"/>
                      <a:pt x="2" y="6"/>
                    </a:cubicBezTo>
                    <a:cubicBezTo>
                      <a:pt x="3" y="6"/>
                      <a:pt x="4" y="6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255">
                <a:extLst>
                  <a:ext uri="{FF2B5EF4-FFF2-40B4-BE49-F238E27FC236}">
                    <a16:creationId xmlns:a16="http://schemas.microsoft.com/office/drawing/2014/main" id="{51DF8A40-69FA-4179-9DF4-516286676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8" y="118"/>
                <a:ext cx="10" cy="7"/>
              </a:xfrm>
              <a:custGeom>
                <a:avLst/>
                <a:gdLst>
                  <a:gd name="T0" fmla="*/ 4 w 6"/>
                  <a:gd name="T1" fmla="*/ 4 h 4"/>
                  <a:gd name="T2" fmla="*/ 5 w 6"/>
                  <a:gd name="T3" fmla="*/ 2 h 4"/>
                  <a:gd name="T4" fmla="*/ 3 w 6"/>
                  <a:gd name="T5" fmla="*/ 0 h 4"/>
                  <a:gd name="T6" fmla="*/ 2 w 6"/>
                  <a:gd name="T7" fmla="*/ 0 h 4"/>
                  <a:gd name="T8" fmla="*/ 1 w 6"/>
                  <a:gd name="T9" fmla="*/ 3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5" y="4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3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256">
                <a:extLst>
                  <a:ext uri="{FF2B5EF4-FFF2-40B4-BE49-F238E27FC236}">
                    <a16:creationId xmlns:a16="http://schemas.microsoft.com/office/drawing/2014/main" id="{EC942AE7-4F85-43FD-91D9-A71199D27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250"/>
                <a:ext cx="5" cy="5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2 h 3"/>
                  <a:gd name="T4" fmla="*/ 1 w 3"/>
                  <a:gd name="T5" fmla="*/ 0 h 3"/>
                  <a:gd name="T6" fmla="*/ 0 w 3"/>
                  <a:gd name="T7" fmla="*/ 2 h 3"/>
                  <a:gd name="T8" fmla="*/ 2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1" y="0"/>
                    </a:cubicBezTo>
                    <a:cubicBezTo>
                      <a:pt x="0" y="0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9" name="Freeform 257">
                <a:extLst>
                  <a:ext uri="{FF2B5EF4-FFF2-40B4-BE49-F238E27FC236}">
                    <a16:creationId xmlns:a16="http://schemas.microsoft.com/office/drawing/2014/main" id="{9C9FB73A-B00B-425A-A884-38ED64E5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5" y="4107"/>
                <a:ext cx="8" cy="11"/>
              </a:xfrm>
              <a:custGeom>
                <a:avLst/>
                <a:gdLst>
                  <a:gd name="T0" fmla="*/ 2 w 5"/>
                  <a:gd name="T1" fmla="*/ 1 h 6"/>
                  <a:gd name="T2" fmla="*/ 0 w 5"/>
                  <a:gd name="T3" fmla="*/ 3 h 6"/>
                  <a:gd name="T4" fmla="*/ 2 w 5"/>
                  <a:gd name="T5" fmla="*/ 6 h 6"/>
                  <a:gd name="T6" fmla="*/ 5 w 5"/>
                  <a:gd name="T7" fmla="*/ 5 h 6"/>
                  <a:gd name="T8" fmla="*/ 4 w 5"/>
                  <a:gd name="T9" fmla="*/ 2 h 6"/>
                  <a:gd name="T10" fmla="*/ 2 w 5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1" y="1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6"/>
                      <a:pt x="4" y="6"/>
                      <a:pt x="5" y="5"/>
                    </a:cubicBezTo>
                    <a:cubicBezTo>
                      <a:pt x="5" y="4"/>
                      <a:pt x="5" y="3"/>
                      <a:pt x="4" y="2"/>
                    </a:cubicBezTo>
                    <a:cubicBezTo>
                      <a:pt x="4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258">
                <a:extLst>
                  <a:ext uri="{FF2B5EF4-FFF2-40B4-BE49-F238E27FC236}">
                    <a16:creationId xmlns:a16="http://schemas.microsoft.com/office/drawing/2014/main" id="{6FC0B1E0-0485-4B40-8AD3-884E16C38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" y="4317"/>
                <a:ext cx="8" cy="10"/>
              </a:xfrm>
              <a:custGeom>
                <a:avLst/>
                <a:gdLst>
                  <a:gd name="T0" fmla="*/ 1 w 5"/>
                  <a:gd name="T1" fmla="*/ 1 h 6"/>
                  <a:gd name="T2" fmla="*/ 1 w 5"/>
                  <a:gd name="T3" fmla="*/ 5 h 6"/>
                  <a:gd name="T4" fmla="*/ 5 w 5"/>
                  <a:gd name="T5" fmla="*/ 6 h 6"/>
                  <a:gd name="T6" fmla="*/ 5 w 5"/>
                  <a:gd name="T7" fmla="*/ 0 h 6"/>
                  <a:gd name="T8" fmla="*/ 1 w 5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0" y="2"/>
                      <a:pt x="0" y="4"/>
                      <a:pt x="1" y="5"/>
                    </a:cubicBezTo>
                    <a:cubicBezTo>
                      <a:pt x="2" y="6"/>
                      <a:pt x="4" y="6"/>
                      <a:pt x="5" y="6"/>
                    </a:cubicBezTo>
                    <a:cubicBezTo>
                      <a:pt x="5" y="4"/>
                      <a:pt x="5" y="2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259">
                <a:extLst>
                  <a:ext uri="{FF2B5EF4-FFF2-40B4-BE49-F238E27FC236}">
                    <a16:creationId xmlns:a16="http://schemas.microsoft.com/office/drawing/2014/main" id="{E54CB45C-3F93-46E0-BE9F-F7814A164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" y="3207"/>
                <a:ext cx="16" cy="10"/>
              </a:xfrm>
              <a:custGeom>
                <a:avLst/>
                <a:gdLst>
                  <a:gd name="T0" fmla="*/ 9 w 9"/>
                  <a:gd name="T1" fmla="*/ 5 h 6"/>
                  <a:gd name="T2" fmla="*/ 2 w 9"/>
                  <a:gd name="T3" fmla="*/ 1 h 6"/>
                  <a:gd name="T4" fmla="*/ 0 w 9"/>
                  <a:gd name="T5" fmla="*/ 2 h 6"/>
                  <a:gd name="T6" fmla="*/ 9 w 9"/>
                  <a:gd name="T7" fmla="*/ 6 h 6"/>
                  <a:gd name="T8" fmla="*/ 9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5"/>
                    </a:moveTo>
                    <a:cubicBezTo>
                      <a:pt x="7" y="1"/>
                      <a:pt x="6" y="0"/>
                      <a:pt x="2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3" y="3"/>
                      <a:pt x="6" y="4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260">
                <a:extLst>
                  <a:ext uri="{FF2B5EF4-FFF2-40B4-BE49-F238E27FC236}">
                    <a16:creationId xmlns:a16="http://schemas.microsoft.com/office/drawing/2014/main" id="{25224CF1-C115-4202-ACCE-C700D21F3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5" y="321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261">
                <a:extLst>
                  <a:ext uri="{FF2B5EF4-FFF2-40B4-BE49-F238E27FC236}">
                    <a16:creationId xmlns:a16="http://schemas.microsoft.com/office/drawing/2014/main" id="{E00BD693-F407-4E49-94F0-D05537F21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814"/>
                <a:ext cx="7" cy="7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4 h 4"/>
                  <a:gd name="T4" fmla="*/ 4 w 4"/>
                  <a:gd name="T5" fmla="*/ 2 h 4"/>
                  <a:gd name="T6" fmla="*/ 2 w 4"/>
                  <a:gd name="T7" fmla="*/ 0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3"/>
                      <a:pt x="1" y="4"/>
                      <a:pt x="1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262">
                <a:extLst>
                  <a:ext uri="{FF2B5EF4-FFF2-40B4-BE49-F238E27FC236}">
                    <a16:creationId xmlns:a16="http://schemas.microsoft.com/office/drawing/2014/main" id="{EDD7AECE-C375-43BF-9252-614EF24E6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1" y="2289"/>
                <a:ext cx="8" cy="7"/>
              </a:xfrm>
              <a:custGeom>
                <a:avLst/>
                <a:gdLst>
                  <a:gd name="T0" fmla="*/ 2 w 5"/>
                  <a:gd name="T1" fmla="*/ 4 h 4"/>
                  <a:gd name="T2" fmla="*/ 3 w 5"/>
                  <a:gd name="T3" fmla="*/ 4 h 4"/>
                  <a:gd name="T4" fmla="*/ 5 w 5"/>
                  <a:gd name="T5" fmla="*/ 2 h 4"/>
                  <a:gd name="T6" fmla="*/ 4 w 5"/>
                  <a:gd name="T7" fmla="*/ 0 h 4"/>
                  <a:gd name="T8" fmla="*/ 1 w 5"/>
                  <a:gd name="T9" fmla="*/ 2 h 4"/>
                  <a:gd name="T10" fmla="*/ 2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5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263">
                <a:extLst>
                  <a:ext uri="{FF2B5EF4-FFF2-40B4-BE49-F238E27FC236}">
                    <a16:creationId xmlns:a16="http://schemas.microsoft.com/office/drawing/2014/main" id="{1FAA5484-2F40-4CF1-A200-98ED2D846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4" y="2289"/>
                <a:ext cx="7" cy="7"/>
              </a:xfrm>
              <a:custGeom>
                <a:avLst/>
                <a:gdLst>
                  <a:gd name="T0" fmla="*/ 4 w 4"/>
                  <a:gd name="T1" fmla="*/ 1 h 4"/>
                  <a:gd name="T2" fmla="*/ 3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3 w 4"/>
                  <a:gd name="T9" fmla="*/ 4 h 4"/>
                  <a:gd name="T10" fmla="*/ 4 w 4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1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264">
                <a:extLst>
                  <a:ext uri="{FF2B5EF4-FFF2-40B4-BE49-F238E27FC236}">
                    <a16:creationId xmlns:a16="http://schemas.microsoft.com/office/drawing/2014/main" id="{C937C817-4848-4D4F-B36C-475725D8D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382"/>
                <a:ext cx="6" cy="7"/>
              </a:xfrm>
              <a:custGeom>
                <a:avLst/>
                <a:gdLst>
                  <a:gd name="T0" fmla="*/ 3 w 3"/>
                  <a:gd name="T1" fmla="*/ 2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3 h 4"/>
                  <a:gd name="T8" fmla="*/ 3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4"/>
                      <a:pt x="3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265">
                <a:extLst>
                  <a:ext uri="{FF2B5EF4-FFF2-40B4-BE49-F238E27FC236}">
                    <a16:creationId xmlns:a16="http://schemas.microsoft.com/office/drawing/2014/main" id="{D518E6B4-F478-47F0-BCEE-22D6E5F88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2389"/>
                <a:ext cx="7" cy="8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2 h 5"/>
                  <a:gd name="T4" fmla="*/ 2 w 4"/>
                  <a:gd name="T5" fmla="*/ 0 h 5"/>
                  <a:gd name="T6" fmla="*/ 0 w 4"/>
                  <a:gd name="T7" fmla="*/ 2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4"/>
                      <a:pt x="3" y="3"/>
                      <a:pt x="4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266">
                <a:extLst>
                  <a:ext uri="{FF2B5EF4-FFF2-40B4-BE49-F238E27FC236}">
                    <a16:creationId xmlns:a16="http://schemas.microsoft.com/office/drawing/2014/main" id="{3E63CB4A-CF6F-4D34-9BE6-1D49EE676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42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9" name="Freeform 267">
                <a:extLst>
                  <a:ext uri="{FF2B5EF4-FFF2-40B4-BE49-F238E27FC236}">
                    <a16:creationId xmlns:a16="http://schemas.microsoft.com/office/drawing/2014/main" id="{87A31D16-4F94-4C5B-A251-4F35A84DE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" y="2423"/>
                <a:ext cx="7" cy="9"/>
              </a:xfrm>
              <a:custGeom>
                <a:avLst/>
                <a:gdLst>
                  <a:gd name="T0" fmla="*/ 3 w 4"/>
                  <a:gd name="T1" fmla="*/ 4 h 5"/>
                  <a:gd name="T2" fmla="*/ 4 w 4"/>
                  <a:gd name="T3" fmla="*/ 3 h 5"/>
                  <a:gd name="T4" fmla="*/ 2 w 4"/>
                  <a:gd name="T5" fmla="*/ 1 h 5"/>
                  <a:gd name="T6" fmla="*/ 0 w 4"/>
                  <a:gd name="T7" fmla="*/ 1 h 5"/>
                  <a:gd name="T8" fmla="*/ 0 w 4"/>
                  <a:gd name="T9" fmla="*/ 3 h 5"/>
                  <a:gd name="T10" fmla="*/ 3 w 4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3" y="3"/>
                      <a:pt x="4" y="3"/>
                      <a:pt x="4" y="3"/>
                    </a:cubicBezTo>
                    <a:cubicBezTo>
                      <a:pt x="4" y="1"/>
                      <a:pt x="4" y="1"/>
                      <a:pt x="2" y="1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2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0" name="Freeform 268">
                <a:extLst>
                  <a:ext uri="{FF2B5EF4-FFF2-40B4-BE49-F238E27FC236}">
                    <a16:creationId xmlns:a16="http://schemas.microsoft.com/office/drawing/2014/main" id="{36AB581D-11F6-4E81-8014-27B22FC92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" y="838"/>
                <a:ext cx="7" cy="8"/>
              </a:xfrm>
              <a:custGeom>
                <a:avLst/>
                <a:gdLst>
                  <a:gd name="T0" fmla="*/ 4 w 4"/>
                  <a:gd name="T1" fmla="*/ 3 h 5"/>
                  <a:gd name="T2" fmla="*/ 3 w 4"/>
                  <a:gd name="T3" fmla="*/ 0 h 5"/>
                  <a:gd name="T4" fmla="*/ 1 w 4"/>
                  <a:gd name="T5" fmla="*/ 2 h 5"/>
                  <a:gd name="T6" fmla="*/ 1 w 4"/>
                  <a:gd name="T7" fmla="*/ 4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2"/>
                      <a:pt x="3" y="1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" y="5"/>
                      <a:pt x="4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1" name="Freeform 269">
                <a:extLst>
                  <a:ext uri="{FF2B5EF4-FFF2-40B4-BE49-F238E27FC236}">
                    <a16:creationId xmlns:a16="http://schemas.microsoft.com/office/drawing/2014/main" id="{63A4BAB0-0215-4AE1-A1C0-A7F867A9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2444"/>
                <a:ext cx="9" cy="8"/>
              </a:xfrm>
              <a:custGeom>
                <a:avLst/>
                <a:gdLst>
                  <a:gd name="T0" fmla="*/ 1 w 5"/>
                  <a:gd name="T1" fmla="*/ 2 h 5"/>
                  <a:gd name="T2" fmla="*/ 2 w 5"/>
                  <a:gd name="T3" fmla="*/ 5 h 5"/>
                  <a:gd name="T4" fmla="*/ 5 w 5"/>
                  <a:gd name="T5" fmla="*/ 3 h 5"/>
                  <a:gd name="T6" fmla="*/ 4 w 5"/>
                  <a:gd name="T7" fmla="*/ 1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0" y="3"/>
                      <a:pt x="1" y="4"/>
                      <a:pt x="2" y="5"/>
                    </a:cubicBezTo>
                    <a:cubicBezTo>
                      <a:pt x="3" y="5"/>
                      <a:pt x="4" y="5"/>
                      <a:pt x="5" y="3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2" name="Freeform 270">
                <a:extLst>
                  <a:ext uri="{FF2B5EF4-FFF2-40B4-BE49-F238E27FC236}">
                    <a16:creationId xmlns:a16="http://schemas.microsoft.com/office/drawing/2014/main" id="{B8B298D5-78B8-478C-BBE5-05B639C50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2658"/>
                <a:ext cx="5" cy="5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3 h 3"/>
                  <a:gd name="T4" fmla="*/ 3 w 3"/>
                  <a:gd name="T5" fmla="*/ 2 h 3"/>
                  <a:gd name="T6" fmla="*/ 1 w 3"/>
                  <a:gd name="T7" fmla="*/ 0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3" name="Freeform 271">
                <a:extLst>
                  <a:ext uri="{FF2B5EF4-FFF2-40B4-BE49-F238E27FC236}">
                    <a16:creationId xmlns:a16="http://schemas.microsoft.com/office/drawing/2014/main" id="{2C8FCCBA-8EE4-4DB3-99AD-14FB7D951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852"/>
                <a:ext cx="7" cy="5"/>
              </a:xfrm>
              <a:custGeom>
                <a:avLst/>
                <a:gdLst>
                  <a:gd name="T0" fmla="*/ 4 w 4"/>
                  <a:gd name="T1" fmla="*/ 1 h 3"/>
                  <a:gd name="T2" fmla="*/ 1 w 4"/>
                  <a:gd name="T3" fmla="*/ 1 h 3"/>
                  <a:gd name="T4" fmla="*/ 0 w 4"/>
                  <a:gd name="T5" fmla="*/ 2 h 3"/>
                  <a:gd name="T6" fmla="*/ 2 w 4"/>
                  <a:gd name="T7" fmla="*/ 3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4" y="3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4" name="Freeform 272">
                <a:extLst>
                  <a:ext uri="{FF2B5EF4-FFF2-40B4-BE49-F238E27FC236}">
                    <a16:creationId xmlns:a16="http://schemas.microsoft.com/office/drawing/2014/main" id="{E7A4F26A-8FC7-417C-AE94-96FF39629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" y="2672"/>
                <a:ext cx="5" cy="5"/>
              </a:xfrm>
              <a:custGeom>
                <a:avLst/>
                <a:gdLst>
                  <a:gd name="T0" fmla="*/ 3 w 3"/>
                  <a:gd name="T1" fmla="*/ 2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3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5" name="Freeform 273">
                <a:extLst>
                  <a:ext uri="{FF2B5EF4-FFF2-40B4-BE49-F238E27FC236}">
                    <a16:creationId xmlns:a16="http://schemas.microsoft.com/office/drawing/2014/main" id="{761F336C-A3C8-4085-8CE4-EFBA726C0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" y="2689"/>
                <a:ext cx="6" cy="8"/>
              </a:xfrm>
              <a:custGeom>
                <a:avLst/>
                <a:gdLst>
                  <a:gd name="T0" fmla="*/ 1 w 3"/>
                  <a:gd name="T1" fmla="*/ 1 h 5"/>
                  <a:gd name="T2" fmla="*/ 2 w 3"/>
                  <a:gd name="T3" fmla="*/ 4 h 5"/>
                  <a:gd name="T4" fmla="*/ 3 w 3"/>
                  <a:gd name="T5" fmla="*/ 3 h 5"/>
                  <a:gd name="T6" fmla="*/ 2 w 3"/>
                  <a:gd name="T7" fmla="*/ 1 h 5"/>
                  <a:gd name="T8" fmla="*/ 1 w 3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1" y="1"/>
                    </a:moveTo>
                    <a:cubicBezTo>
                      <a:pt x="0" y="2"/>
                      <a:pt x="1" y="5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6" name="Freeform 274">
                <a:extLst>
                  <a:ext uri="{FF2B5EF4-FFF2-40B4-BE49-F238E27FC236}">
                    <a16:creationId xmlns:a16="http://schemas.microsoft.com/office/drawing/2014/main" id="{43776FE9-39F3-4568-AB39-01A0A9F0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" y="2816"/>
                <a:ext cx="8" cy="6"/>
              </a:xfrm>
              <a:custGeom>
                <a:avLst/>
                <a:gdLst>
                  <a:gd name="T0" fmla="*/ 5 w 5"/>
                  <a:gd name="T1" fmla="*/ 1 h 4"/>
                  <a:gd name="T2" fmla="*/ 2 w 5"/>
                  <a:gd name="T3" fmla="*/ 0 h 4"/>
                  <a:gd name="T4" fmla="*/ 1 w 5"/>
                  <a:gd name="T5" fmla="*/ 3 h 4"/>
                  <a:gd name="T6" fmla="*/ 4 w 5"/>
                  <a:gd name="T7" fmla="*/ 4 h 4"/>
                  <a:gd name="T8" fmla="*/ 5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" y="3"/>
                      <a:pt x="3" y="4"/>
                      <a:pt x="4" y="4"/>
                    </a:cubicBezTo>
                    <a:cubicBezTo>
                      <a:pt x="4" y="3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7" name="Freeform 275">
                <a:extLst>
                  <a:ext uri="{FF2B5EF4-FFF2-40B4-BE49-F238E27FC236}">
                    <a16:creationId xmlns:a16="http://schemas.microsoft.com/office/drawing/2014/main" id="{E96DC2D0-4840-4294-BF20-D928A8913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" y="3023"/>
                <a:ext cx="8" cy="7"/>
              </a:xfrm>
              <a:custGeom>
                <a:avLst/>
                <a:gdLst>
                  <a:gd name="T0" fmla="*/ 3 w 5"/>
                  <a:gd name="T1" fmla="*/ 0 h 4"/>
                  <a:gd name="T2" fmla="*/ 1 w 5"/>
                  <a:gd name="T3" fmla="*/ 2 h 4"/>
                  <a:gd name="T4" fmla="*/ 2 w 5"/>
                  <a:gd name="T5" fmla="*/ 4 h 4"/>
                  <a:gd name="T6" fmla="*/ 5 w 5"/>
                  <a:gd name="T7" fmla="*/ 2 h 4"/>
                  <a:gd name="T8" fmla="*/ 3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3"/>
                      <a:pt x="2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8" name="Freeform 276">
                <a:extLst>
                  <a:ext uri="{FF2B5EF4-FFF2-40B4-BE49-F238E27FC236}">
                    <a16:creationId xmlns:a16="http://schemas.microsoft.com/office/drawing/2014/main" id="{405B366C-8006-4350-AB39-F231209C8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" y="539"/>
                <a:ext cx="5" cy="6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1 h 3"/>
                  <a:gd name="T4" fmla="*/ 2 w 3"/>
                  <a:gd name="T5" fmla="*/ 0 h 3"/>
                  <a:gd name="T6" fmla="*/ 0 w 3"/>
                  <a:gd name="T7" fmla="*/ 2 h 3"/>
                  <a:gd name="T8" fmla="*/ 1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9" name="Freeform 277">
                <a:extLst>
                  <a:ext uri="{FF2B5EF4-FFF2-40B4-BE49-F238E27FC236}">
                    <a16:creationId xmlns:a16="http://schemas.microsoft.com/office/drawing/2014/main" id="{5D841CF8-DE46-4134-ADEA-DA93E2B4D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" y="3179"/>
                <a:ext cx="9" cy="7"/>
              </a:xfrm>
              <a:custGeom>
                <a:avLst/>
                <a:gdLst>
                  <a:gd name="T0" fmla="*/ 4 w 5"/>
                  <a:gd name="T1" fmla="*/ 1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4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2"/>
                      <a:pt x="1" y="3"/>
                      <a:pt x="1" y="4"/>
                    </a:cubicBezTo>
                    <a:cubicBezTo>
                      <a:pt x="3" y="4"/>
                      <a:pt x="5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0" name="Freeform 278">
                <a:extLst>
                  <a:ext uri="{FF2B5EF4-FFF2-40B4-BE49-F238E27FC236}">
                    <a16:creationId xmlns:a16="http://schemas.microsoft.com/office/drawing/2014/main" id="{4F8AE772-93F5-4AB4-9403-2FBDF35E8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4" y="3219"/>
                <a:ext cx="7" cy="6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1 h 4"/>
                  <a:gd name="T4" fmla="*/ 0 w 4"/>
                  <a:gd name="T5" fmla="*/ 0 h 4"/>
                  <a:gd name="T6" fmla="*/ 2 w 4"/>
                  <a:gd name="T7" fmla="*/ 3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1" y="1"/>
                      <a:pt x="1" y="2"/>
                      <a:pt x="2" y="3"/>
                    </a:cubicBezTo>
                    <a:cubicBezTo>
                      <a:pt x="3" y="4"/>
                      <a:pt x="4" y="3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1" name="Freeform 279">
                <a:extLst>
                  <a:ext uri="{FF2B5EF4-FFF2-40B4-BE49-F238E27FC236}">
                    <a16:creationId xmlns:a16="http://schemas.microsoft.com/office/drawing/2014/main" id="{588B6C0D-6CD3-4962-A351-BA961E0E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" y="3217"/>
                <a:ext cx="1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2" name="Freeform 280">
                <a:extLst>
                  <a:ext uri="{FF2B5EF4-FFF2-40B4-BE49-F238E27FC236}">
                    <a16:creationId xmlns:a16="http://schemas.microsoft.com/office/drawing/2014/main" id="{A3778C46-7286-4A04-8835-97DF9495C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" y="339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3" name="Freeform 281">
                <a:extLst>
                  <a:ext uri="{FF2B5EF4-FFF2-40B4-BE49-F238E27FC236}">
                    <a16:creationId xmlns:a16="http://schemas.microsoft.com/office/drawing/2014/main" id="{4524A391-87D7-498C-B735-3E22F0B31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4" y="3392"/>
                <a:ext cx="9" cy="7"/>
              </a:xfrm>
              <a:custGeom>
                <a:avLst/>
                <a:gdLst>
                  <a:gd name="T0" fmla="*/ 4 w 5"/>
                  <a:gd name="T1" fmla="*/ 0 h 4"/>
                  <a:gd name="T2" fmla="*/ 3 w 5"/>
                  <a:gd name="T3" fmla="*/ 1 h 4"/>
                  <a:gd name="T4" fmla="*/ 0 w 5"/>
                  <a:gd name="T5" fmla="*/ 4 h 4"/>
                  <a:gd name="T6" fmla="*/ 4 w 5"/>
                  <a:gd name="T7" fmla="*/ 3 h 4"/>
                  <a:gd name="T8" fmla="*/ 4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1" y="3"/>
                      <a:pt x="3" y="3"/>
                      <a:pt x="4" y="3"/>
                    </a:cubicBezTo>
                    <a:cubicBezTo>
                      <a:pt x="5" y="2"/>
                      <a:pt x="5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4" name="Freeform 282">
                <a:extLst>
                  <a:ext uri="{FF2B5EF4-FFF2-40B4-BE49-F238E27FC236}">
                    <a16:creationId xmlns:a16="http://schemas.microsoft.com/office/drawing/2014/main" id="{51938854-6134-4965-9225-305BBF6FC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3642"/>
                <a:ext cx="8" cy="12"/>
              </a:xfrm>
              <a:custGeom>
                <a:avLst/>
                <a:gdLst>
                  <a:gd name="T0" fmla="*/ 3 w 5"/>
                  <a:gd name="T1" fmla="*/ 1 h 7"/>
                  <a:gd name="T2" fmla="*/ 2 w 5"/>
                  <a:gd name="T3" fmla="*/ 6 h 7"/>
                  <a:gd name="T4" fmla="*/ 5 w 5"/>
                  <a:gd name="T5" fmla="*/ 7 h 7"/>
                  <a:gd name="T6" fmla="*/ 5 w 5"/>
                  <a:gd name="T7" fmla="*/ 0 h 7"/>
                  <a:gd name="T8" fmla="*/ 3 w 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1"/>
                    </a:moveTo>
                    <a:cubicBezTo>
                      <a:pt x="0" y="2"/>
                      <a:pt x="0" y="4"/>
                      <a:pt x="2" y="6"/>
                    </a:cubicBezTo>
                    <a:cubicBezTo>
                      <a:pt x="3" y="6"/>
                      <a:pt x="4" y="7"/>
                      <a:pt x="5" y="7"/>
                    </a:cubicBezTo>
                    <a:cubicBezTo>
                      <a:pt x="5" y="5"/>
                      <a:pt x="5" y="3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5" name="Freeform 283">
                <a:extLst>
                  <a:ext uri="{FF2B5EF4-FFF2-40B4-BE49-F238E27FC236}">
                    <a16:creationId xmlns:a16="http://schemas.microsoft.com/office/drawing/2014/main" id="{FB35482B-36F7-4374-9E45-895EC31E1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239"/>
                <a:ext cx="5" cy="9"/>
              </a:xfrm>
              <a:custGeom>
                <a:avLst/>
                <a:gdLst>
                  <a:gd name="T0" fmla="*/ 3 w 3"/>
                  <a:gd name="T1" fmla="*/ 3 h 5"/>
                  <a:gd name="T2" fmla="*/ 1 w 3"/>
                  <a:gd name="T3" fmla="*/ 0 h 5"/>
                  <a:gd name="T4" fmla="*/ 0 w 3"/>
                  <a:gd name="T5" fmla="*/ 3 h 5"/>
                  <a:gd name="T6" fmla="*/ 2 w 3"/>
                  <a:gd name="T7" fmla="*/ 5 h 5"/>
                  <a:gd name="T8" fmla="*/ 3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2"/>
                      <a:pt x="2" y="1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4"/>
                      <a:pt x="2" y="5"/>
                    </a:cubicBezTo>
                    <a:cubicBezTo>
                      <a:pt x="2" y="4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6" name="Freeform 284">
                <a:extLst>
                  <a:ext uri="{FF2B5EF4-FFF2-40B4-BE49-F238E27FC236}">
                    <a16:creationId xmlns:a16="http://schemas.microsoft.com/office/drawing/2014/main" id="{FBB0EABA-08BB-49AB-9B58-60A7E5A05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4" y="236"/>
                <a:ext cx="11" cy="10"/>
              </a:xfrm>
              <a:custGeom>
                <a:avLst/>
                <a:gdLst>
                  <a:gd name="T0" fmla="*/ 5 w 6"/>
                  <a:gd name="T1" fmla="*/ 1 h 6"/>
                  <a:gd name="T2" fmla="*/ 2 w 6"/>
                  <a:gd name="T3" fmla="*/ 0 h 6"/>
                  <a:gd name="T4" fmla="*/ 1 w 6"/>
                  <a:gd name="T5" fmla="*/ 2 h 6"/>
                  <a:gd name="T6" fmla="*/ 3 w 6"/>
                  <a:gd name="T7" fmla="*/ 6 h 6"/>
                  <a:gd name="T8" fmla="*/ 6 w 6"/>
                  <a:gd name="T9" fmla="*/ 6 h 6"/>
                  <a:gd name="T10" fmla="*/ 5 w 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" y="4"/>
                      <a:pt x="2" y="5"/>
                      <a:pt x="3" y="6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6" y="4"/>
                      <a:pt x="6" y="2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7" name="Freeform 285">
                <a:extLst>
                  <a:ext uri="{FF2B5EF4-FFF2-40B4-BE49-F238E27FC236}">
                    <a16:creationId xmlns:a16="http://schemas.microsoft.com/office/drawing/2014/main" id="{7C91D6BE-49A1-4474-9487-6FA8C2D5D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598"/>
                <a:ext cx="7" cy="10"/>
              </a:xfrm>
              <a:custGeom>
                <a:avLst/>
                <a:gdLst>
                  <a:gd name="T0" fmla="*/ 2 w 4"/>
                  <a:gd name="T1" fmla="*/ 0 h 6"/>
                  <a:gd name="T2" fmla="*/ 0 w 4"/>
                  <a:gd name="T3" fmla="*/ 2 h 6"/>
                  <a:gd name="T4" fmla="*/ 1 w 4"/>
                  <a:gd name="T5" fmla="*/ 5 h 6"/>
                  <a:gd name="T6" fmla="*/ 4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2" y="1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6"/>
                      <a:pt x="4" y="4"/>
                      <a:pt x="4" y="2"/>
                    </a:cubicBezTo>
                    <a:cubicBezTo>
                      <a:pt x="4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8" name="Freeform 286">
                <a:extLst>
                  <a:ext uri="{FF2B5EF4-FFF2-40B4-BE49-F238E27FC236}">
                    <a16:creationId xmlns:a16="http://schemas.microsoft.com/office/drawing/2014/main" id="{A1288740-2E5A-4356-B89E-34F5F209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8" y="661"/>
                <a:ext cx="7" cy="7"/>
              </a:xfrm>
              <a:custGeom>
                <a:avLst/>
                <a:gdLst>
                  <a:gd name="T0" fmla="*/ 4 w 4"/>
                  <a:gd name="T1" fmla="*/ 3 h 4"/>
                  <a:gd name="T2" fmla="*/ 4 w 4"/>
                  <a:gd name="T3" fmla="*/ 1 h 4"/>
                  <a:gd name="T4" fmla="*/ 3 w 4"/>
                  <a:gd name="T5" fmla="*/ 0 h 4"/>
                  <a:gd name="T6" fmla="*/ 1 w 4"/>
                  <a:gd name="T7" fmla="*/ 2 h 4"/>
                  <a:gd name="T8" fmla="*/ 2 w 4"/>
                  <a:gd name="T9" fmla="*/ 4 h 4"/>
                  <a:gd name="T10" fmla="*/ 4 w 4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3"/>
                    </a:moveTo>
                    <a:cubicBezTo>
                      <a:pt x="4" y="3"/>
                      <a:pt x="4" y="2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0" y="4"/>
                      <a:pt x="2" y="4"/>
                    </a:cubicBezTo>
                    <a:cubicBezTo>
                      <a:pt x="2" y="4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9" name="Freeform 287">
                <a:extLst>
                  <a:ext uri="{FF2B5EF4-FFF2-40B4-BE49-F238E27FC236}">
                    <a16:creationId xmlns:a16="http://schemas.microsoft.com/office/drawing/2014/main" id="{346A21A7-4B22-425E-ADA7-AC1A6554F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" y="1018"/>
                <a:ext cx="7" cy="10"/>
              </a:xfrm>
              <a:custGeom>
                <a:avLst/>
                <a:gdLst>
                  <a:gd name="T0" fmla="*/ 1 w 4"/>
                  <a:gd name="T1" fmla="*/ 1 h 6"/>
                  <a:gd name="T2" fmla="*/ 0 w 4"/>
                  <a:gd name="T3" fmla="*/ 2 h 6"/>
                  <a:gd name="T4" fmla="*/ 2 w 4"/>
                  <a:gd name="T5" fmla="*/ 5 h 6"/>
                  <a:gd name="T6" fmla="*/ 4 w 4"/>
                  <a:gd name="T7" fmla="*/ 4 h 6"/>
                  <a:gd name="T8" fmla="*/ 1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4"/>
                      <a:pt x="1" y="6"/>
                      <a:pt x="2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4" y="2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0" name="Freeform 288">
                <a:extLst>
                  <a:ext uri="{FF2B5EF4-FFF2-40B4-BE49-F238E27FC236}">
                    <a16:creationId xmlns:a16="http://schemas.microsoft.com/office/drawing/2014/main" id="{2E320F6C-CBA8-4A65-8E32-01E05B2D9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" y="1030"/>
                <a:ext cx="9" cy="7"/>
              </a:xfrm>
              <a:custGeom>
                <a:avLst/>
                <a:gdLst>
                  <a:gd name="T0" fmla="*/ 1 w 5"/>
                  <a:gd name="T1" fmla="*/ 3 h 4"/>
                  <a:gd name="T2" fmla="*/ 2 w 5"/>
                  <a:gd name="T3" fmla="*/ 3 h 4"/>
                  <a:gd name="T4" fmla="*/ 5 w 5"/>
                  <a:gd name="T5" fmla="*/ 0 h 4"/>
                  <a:gd name="T6" fmla="*/ 1 w 5"/>
                  <a:gd name="T7" fmla="*/ 1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3" y="2"/>
                      <a:pt x="4" y="1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1" name="Freeform 289">
                <a:extLst>
                  <a:ext uri="{FF2B5EF4-FFF2-40B4-BE49-F238E27FC236}">
                    <a16:creationId xmlns:a16="http://schemas.microsoft.com/office/drawing/2014/main" id="{EF71F206-F1FE-4BC0-8E2B-9BD09125B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1028"/>
                <a:ext cx="1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2" name="Freeform 290">
                <a:extLst>
                  <a:ext uri="{FF2B5EF4-FFF2-40B4-BE49-F238E27FC236}">
                    <a16:creationId xmlns:a16="http://schemas.microsoft.com/office/drawing/2014/main" id="{C03429A8-3628-4B45-BF0B-9DE707757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" y="1145"/>
                <a:ext cx="6" cy="5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3 h 3"/>
                  <a:gd name="T4" fmla="*/ 3 w 3"/>
                  <a:gd name="T5" fmla="*/ 2 h 3"/>
                  <a:gd name="T6" fmla="*/ 1 w 3"/>
                  <a:gd name="T7" fmla="*/ 0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3" name="Freeform 291">
                <a:extLst>
                  <a:ext uri="{FF2B5EF4-FFF2-40B4-BE49-F238E27FC236}">
                    <a16:creationId xmlns:a16="http://schemas.microsoft.com/office/drawing/2014/main" id="{4977C306-1D55-4BC6-A82A-CF77C480B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1176"/>
                <a:ext cx="7" cy="8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2 h 5"/>
                  <a:gd name="T4" fmla="*/ 1 w 4"/>
                  <a:gd name="T5" fmla="*/ 5 h 5"/>
                  <a:gd name="T6" fmla="*/ 4 w 4"/>
                  <a:gd name="T7" fmla="*/ 4 h 5"/>
                  <a:gd name="T8" fmla="*/ 4 w 4"/>
                  <a:gd name="T9" fmla="*/ 1 h 5"/>
                  <a:gd name="T10" fmla="*/ 2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3" y="5"/>
                      <a:pt x="4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4" name="Freeform 292">
                <a:extLst>
                  <a:ext uri="{FF2B5EF4-FFF2-40B4-BE49-F238E27FC236}">
                    <a16:creationId xmlns:a16="http://schemas.microsoft.com/office/drawing/2014/main" id="{76435307-4E7A-4771-88A8-05742D2F9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" y="397"/>
                <a:ext cx="7" cy="7"/>
              </a:xfrm>
              <a:custGeom>
                <a:avLst/>
                <a:gdLst>
                  <a:gd name="T0" fmla="*/ 2 w 4"/>
                  <a:gd name="T1" fmla="*/ 1 h 4"/>
                  <a:gd name="T2" fmla="*/ 1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5" name="Freeform 293">
                <a:extLst>
                  <a:ext uri="{FF2B5EF4-FFF2-40B4-BE49-F238E27FC236}">
                    <a16:creationId xmlns:a16="http://schemas.microsoft.com/office/drawing/2014/main" id="{AA9A9515-B320-481D-A4B4-F9D9DC0ED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9" y="1408"/>
                <a:ext cx="3" cy="3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6" name="Freeform 294">
                <a:extLst>
                  <a:ext uri="{FF2B5EF4-FFF2-40B4-BE49-F238E27FC236}">
                    <a16:creationId xmlns:a16="http://schemas.microsoft.com/office/drawing/2014/main" id="{A9C52A3F-5AFB-42CF-9B19-512241093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" y="1924"/>
                <a:ext cx="5" cy="7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2 h 4"/>
                  <a:gd name="T4" fmla="*/ 2 w 3"/>
                  <a:gd name="T5" fmla="*/ 0 h 4"/>
                  <a:gd name="T6" fmla="*/ 0 w 3"/>
                  <a:gd name="T7" fmla="*/ 2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2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7" name="Freeform 295">
                <a:extLst>
                  <a:ext uri="{FF2B5EF4-FFF2-40B4-BE49-F238E27FC236}">
                    <a16:creationId xmlns:a16="http://schemas.microsoft.com/office/drawing/2014/main" id="{BC42B95C-DE24-4967-A68B-29C955B41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1991"/>
                <a:ext cx="9" cy="7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3 h 4"/>
                  <a:gd name="T6" fmla="*/ 4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5" y="4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8" name="Freeform 296">
                <a:extLst>
                  <a:ext uri="{FF2B5EF4-FFF2-40B4-BE49-F238E27FC236}">
                    <a16:creationId xmlns:a16="http://schemas.microsoft.com/office/drawing/2014/main" id="{944E8D61-289E-4FA7-84D7-0F6D790B5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2083"/>
                <a:ext cx="9" cy="9"/>
              </a:xfrm>
              <a:custGeom>
                <a:avLst/>
                <a:gdLst>
                  <a:gd name="T0" fmla="*/ 2 w 5"/>
                  <a:gd name="T1" fmla="*/ 5 h 5"/>
                  <a:gd name="T2" fmla="*/ 3 w 5"/>
                  <a:gd name="T3" fmla="*/ 4 h 5"/>
                  <a:gd name="T4" fmla="*/ 5 w 5"/>
                  <a:gd name="T5" fmla="*/ 2 h 5"/>
                  <a:gd name="T6" fmla="*/ 3 w 5"/>
                  <a:gd name="T7" fmla="*/ 1 h 5"/>
                  <a:gd name="T8" fmla="*/ 0 w 5"/>
                  <a:gd name="T9" fmla="*/ 4 h 5"/>
                  <a:gd name="T10" fmla="*/ 2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2" y="5"/>
                    </a:moveTo>
                    <a:cubicBezTo>
                      <a:pt x="2" y="5"/>
                      <a:pt x="3" y="5"/>
                      <a:pt x="3" y="4"/>
                    </a:cubicBezTo>
                    <a:cubicBezTo>
                      <a:pt x="4" y="4"/>
                      <a:pt x="4" y="3"/>
                      <a:pt x="5" y="2"/>
                    </a:cubicBezTo>
                    <a:cubicBezTo>
                      <a:pt x="4" y="1"/>
                      <a:pt x="3" y="0"/>
                      <a:pt x="3" y="1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9" name="Freeform 297">
                <a:extLst>
                  <a:ext uri="{FF2B5EF4-FFF2-40B4-BE49-F238E27FC236}">
                    <a16:creationId xmlns:a16="http://schemas.microsoft.com/office/drawing/2014/main" id="{6CD8BB7C-50CB-460E-80C9-FD16FDBF2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4" y="22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0" name="Freeform 298">
                <a:extLst>
                  <a:ext uri="{FF2B5EF4-FFF2-40B4-BE49-F238E27FC236}">
                    <a16:creationId xmlns:a16="http://schemas.microsoft.com/office/drawing/2014/main" id="{3124A14E-8358-4351-960D-3B45B2F3C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4" y="2248"/>
                <a:ext cx="9" cy="7"/>
              </a:xfrm>
              <a:custGeom>
                <a:avLst/>
                <a:gdLst>
                  <a:gd name="T0" fmla="*/ 3 w 5"/>
                  <a:gd name="T1" fmla="*/ 3 h 4"/>
                  <a:gd name="T2" fmla="*/ 5 w 5"/>
                  <a:gd name="T3" fmla="*/ 2 h 4"/>
                  <a:gd name="T4" fmla="*/ 5 w 5"/>
                  <a:gd name="T5" fmla="*/ 1 h 4"/>
                  <a:gd name="T6" fmla="*/ 0 w 5"/>
                  <a:gd name="T7" fmla="*/ 0 h 4"/>
                  <a:gd name="T8" fmla="*/ 3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3"/>
                    </a:moveTo>
                    <a:cubicBezTo>
                      <a:pt x="4" y="4"/>
                      <a:pt x="5" y="4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1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1" name="Freeform 299">
                <a:extLst>
                  <a:ext uri="{FF2B5EF4-FFF2-40B4-BE49-F238E27FC236}">
                    <a16:creationId xmlns:a16="http://schemas.microsoft.com/office/drawing/2014/main" id="{FA57679C-D667-4ADF-B8D6-CA5ABAF9C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517"/>
                <a:ext cx="3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2" name="Freeform 300">
                <a:extLst>
                  <a:ext uri="{FF2B5EF4-FFF2-40B4-BE49-F238E27FC236}">
                    <a16:creationId xmlns:a16="http://schemas.microsoft.com/office/drawing/2014/main" id="{D74FF78B-7E12-445F-A419-D73F21CBF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521"/>
                <a:ext cx="2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3" name="Freeform 301">
                <a:extLst>
                  <a:ext uri="{FF2B5EF4-FFF2-40B4-BE49-F238E27FC236}">
                    <a16:creationId xmlns:a16="http://schemas.microsoft.com/office/drawing/2014/main" id="{5E54500C-9551-4A82-BA32-F171DB642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5" y="1298"/>
                <a:ext cx="3" cy="5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3 h 3"/>
                  <a:gd name="T4" fmla="*/ 2 w 2"/>
                  <a:gd name="T5" fmla="*/ 1 h 3"/>
                  <a:gd name="T6" fmla="*/ 1 w 2"/>
                  <a:gd name="T7" fmla="*/ 0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4" name="Freeform 302">
                <a:extLst>
                  <a:ext uri="{FF2B5EF4-FFF2-40B4-BE49-F238E27FC236}">
                    <a16:creationId xmlns:a16="http://schemas.microsoft.com/office/drawing/2014/main" id="{372B8D4B-A66C-4E35-8A0E-4DBC5086D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" y="557"/>
                <a:ext cx="2" cy="3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5" name="Freeform 303">
                <a:extLst>
                  <a:ext uri="{FF2B5EF4-FFF2-40B4-BE49-F238E27FC236}">
                    <a16:creationId xmlns:a16="http://schemas.microsoft.com/office/drawing/2014/main" id="{B029FDE2-0E1E-4272-9DB3-D57EDB4B9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5" y="577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6" name="Freeform 304">
                <a:extLst>
                  <a:ext uri="{FF2B5EF4-FFF2-40B4-BE49-F238E27FC236}">
                    <a16:creationId xmlns:a16="http://schemas.microsoft.com/office/drawing/2014/main" id="{0793999B-6348-431F-B923-FA4EC3EC5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58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7" name="Freeform 305">
                <a:extLst>
                  <a:ext uri="{FF2B5EF4-FFF2-40B4-BE49-F238E27FC236}">
                    <a16:creationId xmlns:a16="http://schemas.microsoft.com/office/drawing/2014/main" id="{043DAF0E-0BA1-4F0D-838F-AE05F41BF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" y="582"/>
                <a:ext cx="6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1 h 3"/>
                  <a:gd name="T4" fmla="*/ 2 w 4"/>
                  <a:gd name="T5" fmla="*/ 0 h 3"/>
                  <a:gd name="T6" fmla="*/ 0 w 4"/>
                  <a:gd name="T7" fmla="*/ 2 h 3"/>
                  <a:gd name="T8" fmla="*/ 3 w 4"/>
                  <a:gd name="T9" fmla="*/ 2 h 3"/>
                  <a:gd name="T10" fmla="*/ 4 w 4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1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3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8" name="Freeform 306">
                <a:extLst>
                  <a:ext uri="{FF2B5EF4-FFF2-40B4-BE49-F238E27FC236}">
                    <a16:creationId xmlns:a16="http://schemas.microsoft.com/office/drawing/2014/main" id="{7A117B64-4985-41F0-B621-3863893BF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" y="584"/>
                <a:ext cx="5" cy="5"/>
              </a:xfrm>
              <a:custGeom>
                <a:avLst/>
                <a:gdLst>
                  <a:gd name="T0" fmla="*/ 0 w 3"/>
                  <a:gd name="T1" fmla="*/ 1 h 3"/>
                  <a:gd name="T2" fmla="*/ 1 w 3"/>
                  <a:gd name="T3" fmla="*/ 3 h 3"/>
                  <a:gd name="T4" fmla="*/ 2 w 3"/>
                  <a:gd name="T5" fmla="*/ 2 h 3"/>
                  <a:gd name="T6" fmla="*/ 1 w 3"/>
                  <a:gd name="T7" fmla="*/ 0 h 3"/>
                  <a:gd name="T8" fmla="*/ 0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9" name="Freeform 307">
                <a:extLst>
                  <a:ext uri="{FF2B5EF4-FFF2-40B4-BE49-F238E27FC236}">
                    <a16:creationId xmlns:a16="http://schemas.microsoft.com/office/drawing/2014/main" id="{0E72DF87-A14A-41D5-AA9E-791523409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4" y="1982"/>
                <a:ext cx="5" cy="4"/>
              </a:xfrm>
              <a:custGeom>
                <a:avLst/>
                <a:gdLst>
                  <a:gd name="T0" fmla="*/ 3 w 3"/>
                  <a:gd name="T1" fmla="*/ 1 h 2"/>
                  <a:gd name="T2" fmla="*/ 3 w 3"/>
                  <a:gd name="T3" fmla="*/ 0 h 2"/>
                  <a:gd name="T4" fmla="*/ 1 w 3"/>
                  <a:gd name="T5" fmla="*/ 0 h 2"/>
                  <a:gd name="T6" fmla="*/ 2 w 3"/>
                  <a:gd name="T7" fmla="*/ 2 h 2"/>
                  <a:gd name="T8" fmla="*/ 3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1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0" name="Freeform 308">
                <a:extLst>
                  <a:ext uri="{FF2B5EF4-FFF2-40B4-BE49-F238E27FC236}">
                    <a16:creationId xmlns:a16="http://schemas.microsoft.com/office/drawing/2014/main" id="{9F916B97-F68F-4D27-9DCA-BC3D94A0C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4" y="91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309">
                <a:extLst>
                  <a:ext uri="{FF2B5EF4-FFF2-40B4-BE49-F238E27FC236}">
                    <a16:creationId xmlns:a16="http://schemas.microsoft.com/office/drawing/2014/main" id="{2E87FD97-6942-4116-A25F-853AF42A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203"/>
                <a:ext cx="7" cy="6"/>
              </a:xfrm>
              <a:custGeom>
                <a:avLst/>
                <a:gdLst>
                  <a:gd name="T0" fmla="*/ 3 w 4"/>
                  <a:gd name="T1" fmla="*/ 2 h 3"/>
                  <a:gd name="T2" fmla="*/ 2 w 4"/>
                  <a:gd name="T3" fmla="*/ 0 h 3"/>
                  <a:gd name="T4" fmla="*/ 1 w 4"/>
                  <a:gd name="T5" fmla="*/ 1 h 3"/>
                  <a:gd name="T6" fmla="*/ 2 w 4"/>
                  <a:gd name="T7" fmla="*/ 3 h 3"/>
                  <a:gd name="T8" fmla="*/ 3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310">
                <a:extLst>
                  <a:ext uri="{FF2B5EF4-FFF2-40B4-BE49-F238E27FC236}">
                    <a16:creationId xmlns:a16="http://schemas.microsoft.com/office/drawing/2014/main" id="{C0DA9D30-9E63-4032-90FD-D61C84B0C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4" y="2109"/>
                <a:ext cx="1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311">
                <a:extLst>
                  <a:ext uri="{FF2B5EF4-FFF2-40B4-BE49-F238E27FC236}">
                    <a16:creationId xmlns:a16="http://schemas.microsoft.com/office/drawing/2014/main" id="{491DD35E-E827-47DC-B793-37F28B282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8" y="605"/>
                <a:ext cx="4" cy="3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1 h 2"/>
                  <a:gd name="T6" fmla="*/ 0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312">
                <a:extLst>
                  <a:ext uri="{FF2B5EF4-FFF2-40B4-BE49-F238E27FC236}">
                    <a16:creationId xmlns:a16="http://schemas.microsoft.com/office/drawing/2014/main" id="{07CB6EE9-E259-4569-B66B-7DAA0C476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" y="610"/>
                <a:ext cx="5" cy="10"/>
              </a:xfrm>
              <a:custGeom>
                <a:avLst/>
                <a:gdLst>
                  <a:gd name="T0" fmla="*/ 0 w 3"/>
                  <a:gd name="T1" fmla="*/ 0 h 6"/>
                  <a:gd name="T2" fmla="*/ 0 w 3"/>
                  <a:gd name="T3" fmla="*/ 6 h 6"/>
                  <a:gd name="T4" fmla="*/ 0 w 3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3" y="3"/>
                      <a:pt x="3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313">
                <a:extLst>
                  <a:ext uri="{FF2B5EF4-FFF2-40B4-BE49-F238E27FC236}">
                    <a16:creationId xmlns:a16="http://schemas.microsoft.com/office/drawing/2014/main" id="{5F0407B6-3FF2-4EEC-93EA-CBA6CC7F4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9" y="253"/>
                <a:ext cx="3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2" y="2"/>
                      <a:pt x="2" y="1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314">
                <a:extLst>
                  <a:ext uri="{FF2B5EF4-FFF2-40B4-BE49-F238E27FC236}">
                    <a16:creationId xmlns:a16="http://schemas.microsoft.com/office/drawing/2014/main" id="{1F835259-6B32-4066-AB76-F0E78EDB8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2" y="678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1 h 2"/>
                  <a:gd name="T6" fmla="*/ 1 w 2"/>
                  <a:gd name="T7" fmla="*/ 2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7" name="Freeform 315">
                <a:extLst>
                  <a:ext uri="{FF2B5EF4-FFF2-40B4-BE49-F238E27FC236}">
                    <a16:creationId xmlns:a16="http://schemas.microsoft.com/office/drawing/2014/main" id="{A1B79925-47A0-4E7F-AD55-8317ABF81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258"/>
                <a:ext cx="5" cy="7"/>
              </a:xfrm>
              <a:custGeom>
                <a:avLst/>
                <a:gdLst>
                  <a:gd name="T0" fmla="*/ 2 w 3"/>
                  <a:gd name="T1" fmla="*/ 3 h 4"/>
                  <a:gd name="T2" fmla="*/ 2 w 3"/>
                  <a:gd name="T3" fmla="*/ 2 h 4"/>
                  <a:gd name="T4" fmla="*/ 0 w 3"/>
                  <a:gd name="T5" fmla="*/ 0 h 4"/>
                  <a:gd name="T6" fmla="*/ 1 w 3"/>
                  <a:gd name="T7" fmla="*/ 2 h 4"/>
                  <a:gd name="T8" fmla="*/ 2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3"/>
                    </a:moveTo>
                    <a:cubicBezTo>
                      <a:pt x="3" y="3"/>
                      <a:pt x="2" y="2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4"/>
                      <a:pt x="2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8" name="Freeform 316">
                <a:extLst>
                  <a:ext uri="{FF2B5EF4-FFF2-40B4-BE49-F238E27FC236}">
                    <a16:creationId xmlns:a16="http://schemas.microsoft.com/office/drawing/2014/main" id="{49B4C22B-8153-4F96-B988-AE551A6E4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257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" name="Freeform 317">
                <a:extLst>
                  <a:ext uri="{FF2B5EF4-FFF2-40B4-BE49-F238E27FC236}">
                    <a16:creationId xmlns:a16="http://schemas.microsoft.com/office/drawing/2014/main" id="{514C7ACB-5E72-4E1E-8965-296A5E251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924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0" name="Freeform 318">
                <a:extLst>
                  <a:ext uri="{FF2B5EF4-FFF2-40B4-BE49-F238E27FC236}">
                    <a16:creationId xmlns:a16="http://schemas.microsoft.com/office/drawing/2014/main" id="{DA0B4B41-5B17-4292-8844-ACF31C175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721"/>
                <a:ext cx="4" cy="4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2 w 2"/>
                  <a:gd name="T5" fmla="*/ 0 h 2"/>
                  <a:gd name="T6" fmla="*/ 1 w 2"/>
                  <a:gd name="T7" fmla="*/ 0 h 2"/>
                  <a:gd name="T8" fmla="*/ 2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1" name="Freeform 319">
                <a:extLst>
                  <a:ext uri="{FF2B5EF4-FFF2-40B4-BE49-F238E27FC236}">
                    <a16:creationId xmlns:a16="http://schemas.microsoft.com/office/drawing/2014/main" id="{FC618034-404B-466B-A4BE-07EB626F9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" y="298"/>
                <a:ext cx="4" cy="7"/>
              </a:xfrm>
              <a:custGeom>
                <a:avLst/>
                <a:gdLst>
                  <a:gd name="T0" fmla="*/ 2 w 2"/>
                  <a:gd name="T1" fmla="*/ 3 h 4"/>
                  <a:gd name="T2" fmla="*/ 2 w 2"/>
                  <a:gd name="T3" fmla="*/ 2 h 4"/>
                  <a:gd name="T4" fmla="*/ 0 w 2"/>
                  <a:gd name="T5" fmla="*/ 0 h 4"/>
                  <a:gd name="T6" fmla="*/ 0 w 2"/>
                  <a:gd name="T7" fmla="*/ 2 h 4"/>
                  <a:gd name="T8" fmla="*/ 2 w 2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3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4"/>
                      <a:pt x="1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2" name="Freeform 320">
                <a:extLst>
                  <a:ext uri="{FF2B5EF4-FFF2-40B4-BE49-F238E27FC236}">
                    <a16:creationId xmlns:a16="http://schemas.microsoft.com/office/drawing/2014/main" id="{1C9DBCA1-A936-40D9-858E-17D78BDB8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" y="308"/>
                <a:ext cx="9" cy="7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1 h 4"/>
                  <a:gd name="T4" fmla="*/ 0 w 5"/>
                  <a:gd name="T5" fmla="*/ 1 h 4"/>
                  <a:gd name="T6" fmla="*/ 0 w 5"/>
                  <a:gd name="T7" fmla="*/ 4 h 4"/>
                  <a:gd name="T8" fmla="*/ 2 w 5"/>
                  <a:gd name="T9" fmla="*/ 3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4" y="2"/>
                      <a:pt x="3" y="1"/>
                      <a:pt x="2" y="1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3" y="3"/>
                      <a:pt x="4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3" name="Freeform 321">
                <a:extLst>
                  <a:ext uri="{FF2B5EF4-FFF2-40B4-BE49-F238E27FC236}">
                    <a16:creationId xmlns:a16="http://schemas.microsoft.com/office/drawing/2014/main" id="{3D4B2BA8-9AE1-4169-95C7-8ADD80CB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315"/>
                <a:ext cx="3" cy="0"/>
              </a:xfrm>
              <a:custGeom>
                <a:avLst/>
                <a:gdLst>
                  <a:gd name="T0" fmla="*/ 2 w 2"/>
                  <a:gd name="T1" fmla="*/ 1 w 2"/>
                  <a:gd name="T2" fmla="*/ 0 w 2"/>
                  <a:gd name="T3" fmla="*/ 1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4" name="Freeform 322">
                <a:extLst>
                  <a:ext uri="{FF2B5EF4-FFF2-40B4-BE49-F238E27FC236}">
                    <a16:creationId xmlns:a16="http://schemas.microsoft.com/office/drawing/2014/main" id="{EDDFF238-C71C-4383-9C3F-2DAFACCA9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" y="2113"/>
                <a:ext cx="5" cy="10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0 w 3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2"/>
                      <a:pt x="1" y="4"/>
                      <a:pt x="3" y="6"/>
                    </a:cubicBezTo>
                    <a:cubicBezTo>
                      <a:pt x="2" y="3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5" name="Freeform 323">
                <a:extLst>
                  <a:ext uri="{FF2B5EF4-FFF2-40B4-BE49-F238E27FC236}">
                    <a16:creationId xmlns:a16="http://schemas.microsoft.com/office/drawing/2014/main" id="{F32EC5EA-C3E9-4547-AB56-093D8FDE8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3" y="322"/>
                <a:ext cx="4" cy="3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6" name="Freeform 324">
                <a:extLst>
                  <a:ext uri="{FF2B5EF4-FFF2-40B4-BE49-F238E27FC236}">
                    <a16:creationId xmlns:a16="http://schemas.microsoft.com/office/drawing/2014/main" id="{3C8D4A6E-7179-41AA-913B-6172A6A16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9" y="3059"/>
                <a:ext cx="10" cy="4"/>
              </a:xfrm>
              <a:custGeom>
                <a:avLst/>
                <a:gdLst>
                  <a:gd name="T0" fmla="*/ 6 w 6"/>
                  <a:gd name="T1" fmla="*/ 2 h 2"/>
                  <a:gd name="T2" fmla="*/ 0 w 6"/>
                  <a:gd name="T3" fmla="*/ 0 h 2"/>
                  <a:gd name="T4" fmla="*/ 6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cubicBezTo>
                      <a:pt x="4" y="1"/>
                      <a:pt x="2" y="0"/>
                      <a:pt x="0" y="0"/>
                    </a:cubicBezTo>
                    <a:cubicBezTo>
                      <a:pt x="1" y="2"/>
                      <a:pt x="3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7" name="Freeform 325">
                <a:extLst>
                  <a:ext uri="{FF2B5EF4-FFF2-40B4-BE49-F238E27FC236}">
                    <a16:creationId xmlns:a16="http://schemas.microsoft.com/office/drawing/2014/main" id="{5C0EF303-F52E-4BB0-8BED-D8E7E12F0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9" y="3063"/>
                <a:ext cx="2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8" name="Freeform 326">
                <a:extLst>
                  <a:ext uri="{FF2B5EF4-FFF2-40B4-BE49-F238E27FC236}">
                    <a16:creationId xmlns:a16="http://schemas.microsoft.com/office/drawing/2014/main" id="{60B24EE2-A807-4504-9F68-C5AEB54BA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337"/>
                <a:ext cx="5" cy="5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0 h 3"/>
                  <a:gd name="T6" fmla="*/ 1 w 3"/>
                  <a:gd name="T7" fmla="*/ 2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9" name="Freeform 327">
                <a:extLst>
                  <a:ext uri="{FF2B5EF4-FFF2-40B4-BE49-F238E27FC236}">
                    <a16:creationId xmlns:a16="http://schemas.microsoft.com/office/drawing/2014/main" id="{6334A4D1-D4C7-4CCA-AB1F-8DA161834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335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0" name="Freeform 328">
                <a:extLst>
                  <a:ext uri="{FF2B5EF4-FFF2-40B4-BE49-F238E27FC236}">
                    <a16:creationId xmlns:a16="http://schemas.microsoft.com/office/drawing/2014/main" id="{8B12D4D4-099F-46DD-8453-7FE52CD21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" y="344"/>
                <a:ext cx="7" cy="5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1 w 4"/>
                  <a:gd name="T5" fmla="*/ 2 h 3"/>
                  <a:gd name="T6" fmla="*/ 4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1" name="Freeform 329">
                <a:extLst>
                  <a:ext uri="{FF2B5EF4-FFF2-40B4-BE49-F238E27FC236}">
                    <a16:creationId xmlns:a16="http://schemas.microsoft.com/office/drawing/2014/main" id="{C2CDFED5-C956-4631-96A3-249A630B2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" y="34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2" name="Freeform 330">
                <a:extLst>
                  <a:ext uri="{FF2B5EF4-FFF2-40B4-BE49-F238E27FC236}">
                    <a16:creationId xmlns:a16="http://schemas.microsoft.com/office/drawing/2014/main" id="{C2A59FCC-A70F-4722-833A-7309E245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773"/>
                <a:ext cx="2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3" name="Freeform 331">
                <a:extLst>
                  <a:ext uri="{FF2B5EF4-FFF2-40B4-BE49-F238E27FC236}">
                    <a16:creationId xmlns:a16="http://schemas.microsoft.com/office/drawing/2014/main" id="{8825413D-C3E7-476F-A090-502F89DB5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" y="774"/>
                <a:ext cx="3" cy="7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2 w 2"/>
                  <a:gd name="T5" fmla="*/ 0 h 4"/>
                  <a:gd name="T6" fmla="*/ 1 w 2"/>
                  <a:gd name="T7" fmla="*/ 2 h 4"/>
                  <a:gd name="T8" fmla="*/ 2 w 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4"/>
                      <a:pt x="2" y="3"/>
                      <a:pt x="2" y="2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4" name="Freeform 332">
                <a:extLst>
                  <a:ext uri="{FF2B5EF4-FFF2-40B4-BE49-F238E27FC236}">
                    <a16:creationId xmlns:a16="http://schemas.microsoft.com/office/drawing/2014/main" id="{3A59D15D-7831-40C7-993B-82BFD7BED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1399"/>
                <a:ext cx="3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5" name="Freeform 333">
                <a:extLst>
                  <a:ext uri="{FF2B5EF4-FFF2-40B4-BE49-F238E27FC236}">
                    <a16:creationId xmlns:a16="http://schemas.microsoft.com/office/drawing/2014/main" id="{E5C6DCCE-5764-415B-AC2C-BD18A5214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2603"/>
                <a:ext cx="3" cy="5"/>
              </a:xfrm>
              <a:custGeom>
                <a:avLst/>
                <a:gdLst>
                  <a:gd name="T0" fmla="*/ 1 w 2"/>
                  <a:gd name="T1" fmla="*/ 3 h 3"/>
                  <a:gd name="T2" fmla="*/ 2 w 2"/>
                  <a:gd name="T3" fmla="*/ 2 h 3"/>
                  <a:gd name="T4" fmla="*/ 1 w 2"/>
                  <a:gd name="T5" fmla="*/ 1 h 3"/>
                  <a:gd name="T6" fmla="*/ 0 w 2"/>
                  <a:gd name="T7" fmla="*/ 1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1" y="2"/>
                      <a:pt x="2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6" name="Freeform 334">
                <a:extLst>
                  <a:ext uri="{FF2B5EF4-FFF2-40B4-BE49-F238E27FC236}">
                    <a16:creationId xmlns:a16="http://schemas.microsoft.com/office/drawing/2014/main" id="{A707837C-169A-4FC0-B3C7-E196D3E0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2042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7" name="Freeform 335">
                <a:extLst>
                  <a:ext uri="{FF2B5EF4-FFF2-40B4-BE49-F238E27FC236}">
                    <a16:creationId xmlns:a16="http://schemas.microsoft.com/office/drawing/2014/main" id="{B992C439-5294-4D64-816A-531F80A9E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3" y="2044"/>
                <a:ext cx="5" cy="3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2 h 2"/>
                  <a:gd name="T4" fmla="*/ 3 w 3"/>
                  <a:gd name="T5" fmla="*/ 0 h 2"/>
                  <a:gd name="T6" fmla="*/ 0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8" name="Freeform 336">
                <a:extLst>
                  <a:ext uri="{FF2B5EF4-FFF2-40B4-BE49-F238E27FC236}">
                    <a16:creationId xmlns:a16="http://schemas.microsoft.com/office/drawing/2014/main" id="{3DAE9317-F4A6-4D31-B6CE-21939796B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" y="2178"/>
                <a:ext cx="4" cy="5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3 h 3"/>
                  <a:gd name="T4" fmla="*/ 2 w 2"/>
                  <a:gd name="T5" fmla="*/ 2 h 3"/>
                  <a:gd name="T6" fmla="*/ 0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2"/>
                      <a:pt x="0" y="2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9" name="Freeform 337">
                <a:extLst>
                  <a:ext uri="{FF2B5EF4-FFF2-40B4-BE49-F238E27FC236}">
                    <a16:creationId xmlns:a16="http://schemas.microsoft.com/office/drawing/2014/main" id="{3B03E441-4283-4D72-8722-366EC6D2F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" y="82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0" name="Freeform 338">
                <a:extLst>
                  <a:ext uri="{FF2B5EF4-FFF2-40B4-BE49-F238E27FC236}">
                    <a16:creationId xmlns:a16="http://schemas.microsoft.com/office/drawing/2014/main" id="{ED9F06E2-8D53-41D6-AA5E-D96286A4F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819"/>
                <a:ext cx="8" cy="7"/>
              </a:xfrm>
              <a:custGeom>
                <a:avLst/>
                <a:gdLst>
                  <a:gd name="T0" fmla="*/ 3 w 5"/>
                  <a:gd name="T1" fmla="*/ 0 h 4"/>
                  <a:gd name="T2" fmla="*/ 0 w 5"/>
                  <a:gd name="T3" fmla="*/ 2 h 4"/>
                  <a:gd name="T4" fmla="*/ 3 w 5"/>
                  <a:gd name="T5" fmla="*/ 3 h 4"/>
                  <a:gd name="T6" fmla="*/ 5 w 5"/>
                  <a:gd name="T7" fmla="*/ 3 h 4"/>
                  <a:gd name="T8" fmla="*/ 5 w 5"/>
                  <a:gd name="T9" fmla="*/ 0 h 4"/>
                  <a:gd name="T10" fmla="*/ 3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1" name="Freeform 339">
                <a:extLst>
                  <a:ext uri="{FF2B5EF4-FFF2-40B4-BE49-F238E27FC236}">
                    <a16:creationId xmlns:a16="http://schemas.microsoft.com/office/drawing/2014/main" id="{6CD24627-C50F-4BDF-8317-F43EADC99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9" y="440"/>
                <a:ext cx="7" cy="5"/>
              </a:xfrm>
              <a:custGeom>
                <a:avLst/>
                <a:gdLst>
                  <a:gd name="T0" fmla="*/ 4 w 4"/>
                  <a:gd name="T1" fmla="*/ 1 h 3"/>
                  <a:gd name="T2" fmla="*/ 1 w 4"/>
                  <a:gd name="T3" fmla="*/ 0 h 3"/>
                  <a:gd name="T4" fmla="*/ 0 w 4"/>
                  <a:gd name="T5" fmla="*/ 1 h 3"/>
                  <a:gd name="T6" fmla="*/ 3 w 4"/>
                  <a:gd name="T7" fmla="*/ 2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2" name="Freeform 340">
                <a:extLst>
                  <a:ext uri="{FF2B5EF4-FFF2-40B4-BE49-F238E27FC236}">
                    <a16:creationId xmlns:a16="http://schemas.microsoft.com/office/drawing/2014/main" id="{E9F00A6F-8340-4969-8A6E-77A0360C4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9" y="206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3" name="Freeform 341">
                <a:extLst>
                  <a:ext uri="{FF2B5EF4-FFF2-40B4-BE49-F238E27FC236}">
                    <a16:creationId xmlns:a16="http://schemas.microsoft.com/office/drawing/2014/main" id="{09B7A7F0-5C38-4CC5-B4D6-F3D849CF2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2409"/>
                <a:ext cx="3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4" name="Freeform 342">
                <a:extLst>
                  <a:ext uri="{FF2B5EF4-FFF2-40B4-BE49-F238E27FC236}">
                    <a16:creationId xmlns:a16="http://schemas.microsoft.com/office/drawing/2014/main" id="{0FEAE221-CF93-412A-97BE-404F842AE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189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5" name="Freeform 343">
                <a:extLst>
                  <a:ext uri="{FF2B5EF4-FFF2-40B4-BE49-F238E27FC236}">
                    <a16:creationId xmlns:a16="http://schemas.microsoft.com/office/drawing/2014/main" id="{1EF9AE09-F49A-46B7-870F-5D970CDA8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1897"/>
                <a:ext cx="5" cy="3"/>
              </a:xfrm>
              <a:custGeom>
                <a:avLst/>
                <a:gdLst>
                  <a:gd name="T0" fmla="*/ 1 w 3"/>
                  <a:gd name="T1" fmla="*/ 1 h 2"/>
                  <a:gd name="T2" fmla="*/ 3 w 3"/>
                  <a:gd name="T3" fmla="*/ 0 h 2"/>
                  <a:gd name="T4" fmla="*/ 0 w 3"/>
                  <a:gd name="T5" fmla="*/ 1 h 2"/>
                  <a:gd name="T6" fmla="*/ 1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6" name="Freeform 344">
                <a:extLst>
                  <a:ext uri="{FF2B5EF4-FFF2-40B4-BE49-F238E27FC236}">
                    <a16:creationId xmlns:a16="http://schemas.microsoft.com/office/drawing/2014/main" id="{DCC8D22D-1F35-4B5D-8B1A-8221768AB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469"/>
                <a:ext cx="3" cy="7"/>
              </a:xfrm>
              <a:custGeom>
                <a:avLst/>
                <a:gdLst>
                  <a:gd name="T0" fmla="*/ 0 w 2"/>
                  <a:gd name="T1" fmla="*/ 1 h 4"/>
                  <a:gd name="T2" fmla="*/ 1 w 2"/>
                  <a:gd name="T3" fmla="*/ 4 h 4"/>
                  <a:gd name="T4" fmla="*/ 2 w 2"/>
                  <a:gd name="T5" fmla="*/ 3 h 4"/>
                  <a:gd name="T6" fmla="*/ 1 w 2"/>
                  <a:gd name="T7" fmla="*/ 0 h 4"/>
                  <a:gd name="T8" fmla="*/ 0 w 2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2" y="2"/>
                      <a:pt x="2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7" name="Freeform 345">
                <a:extLst>
                  <a:ext uri="{FF2B5EF4-FFF2-40B4-BE49-F238E27FC236}">
                    <a16:creationId xmlns:a16="http://schemas.microsoft.com/office/drawing/2014/main" id="{D80DC19C-CA3E-421A-A4FC-2ABA6BAE7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0" y="497"/>
                <a:ext cx="5" cy="3"/>
              </a:xfrm>
              <a:custGeom>
                <a:avLst/>
                <a:gdLst>
                  <a:gd name="T0" fmla="*/ 3 w 3"/>
                  <a:gd name="T1" fmla="*/ 2 h 2"/>
                  <a:gd name="T2" fmla="*/ 2 w 3"/>
                  <a:gd name="T3" fmla="*/ 0 h 2"/>
                  <a:gd name="T4" fmla="*/ 1 w 3"/>
                  <a:gd name="T5" fmla="*/ 0 h 2"/>
                  <a:gd name="T6" fmla="*/ 1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8" name="Freeform 346">
                <a:extLst>
                  <a:ext uri="{FF2B5EF4-FFF2-40B4-BE49-F238E27FC236}">
                    <a16:creationId xmlns:a16="http://schemas.microsoft.com/office/drawing/2014/main" id="{AF9A05C5-1BB0-419B-8C5F-8796B747F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" y="502"/>
                <a:ext cx="3" cy="3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2 h 2"/>
                  <a:gd name="T4" fmla="*/ 2 w 2"/>
                  <a:gd name="T5" fmla="*/ 1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9" name="Freeform 347">
                <a:extLst>
                  <a:ext uri="{FF2B5EF4-FFF2-40B4-BE49-F238E27FC236}">
                    <a16:creationId xmlns:a16="http://schemas.microsoft.com/office/drawing/2014/main" id="{A1F4129C-E9CB-4EDC-9223-40A33677B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8" y="2646"/>
                <a:ext cx="5" cy="3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0" name="Oval 348">
                <a:extLst>
                  <a:ext uri="{FF2B5EF4-FFF2-40B4-BE49-F238E27FC236}">
                    <a16:creationId xmlns:a16="http://schemas.microsoft.com/office/drawing/2014/main" id="{81C448D5-D0EB-40EE-87E9-BDA793147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" y="1504"/>
                <a:ext cx="1" cy="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1" name="Freeform 349">
                <a:extLst>
                  <a:ext uri="{FF2B5EF4-FFF2-40B4-BE49-F238E27FC236}">
                    <a16:creationId xmlns:a16="http://schemas.microsoft.com/office/drawing/2014/main" id="{98F15119-4973-4F21-8B2E-D6F60A7D7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" y="1504"/>
                <a:ext cx="7" cy="7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3 h 4"/>
                  <a:gd name="T4" fmla="*/ 4 w 4"/>
                  <a:gd name="T5" fmla="*/ 1 h 4"/>
                  <a:gd name="T6" fmla="*/ 1 w 4"/>
                  <a:gd name="T7" fmla="*/ 1 h 4"/>
                  <a:gd name="T8" fmla="*/ 0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3"/>
                      <a:pt x="1" y="4"/>
                      <a:pt x="2" y="3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2" name="Freeform 350">
                <a:extLst>
                  <a:ext uri="{FF2B5EF4-FFF2-40B4-BE49-F238E27FC236}">
                    <a16:creationId xmlns:a16="http://schemas.microsoft.com/office/drawing/2014/main" id="{4328322B-ABA7-4446-886E-627639188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4" y="268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3" name="Freeform 351">
                <a:extLst>
                  <a:ext uri="{FF2B5EF4-FFF2-40B4-BE49-F238E27FC236}">
                    <a16:creationId xmlns:a16="http://schemas.microsoft.com/office/drawing/2014/main" id="{0CCEE29E-53AC-46CD-9D72-9B1F9362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" y="1224"/>
                <a:ext cx="3" cy="5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3 h 3"/>
                  <a:gd name="T4" fmla="*/ 2 w 2"/>
                  <a:gd name="T5" fmla="*/ 2 h 3"/>
                  <a:gd name="T6" fmla="*/ 1 w 2"/>
                  <a:gd name="T7" fmla="*/ 0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4" name="Freeform 352">
                <a:extLst>
                  <a:ext uri="{FF2B5EF4-FFF2-40B4-BE49-F238E27FC236}">
                    <a16:creationId xmlns:a16="http://schemas.microsoft.com/office/drawing/2014/main" id="{EE3B40DA-EF33-4103-8F57-D68216EEC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" y="2718"/>
                <a:ext cx="4" cy="5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3 h 3"/>
                  <a:gd name="T4" fmla="*/ 2 w 2"/>
                  <a:gd name="T5" fmla="*/ 2 h 3"/>
                  <a:gd name="T6" fmla="*/ 1 w 2"/>
                  <a:gd name="T7" fmla="*/ 0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Freeform 353">
                <a:extLst>
                  <a:ext uri="{FF2B5EF4-FFF2-40B4-BE49-F238E27FC236}">
                    <a16:creationId xmlns:a16="http://schemas.microsoft.com/office/drawing/2014/main" id="{46EAFAF7-C773-4587-A57D-D9C129033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" y="1212"/>
                <a:ext cx="3" cy="5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2 h 3"/>
                  <a:gd name="T4" fmla="*/ 2 w 2"/>
                  <a:gd name="T5" fmla="*/ 0 h 3"/>
                  <a:gd name="T6" fmla="*/ 1 w 2"/>
                  <a:gd name="T7" fmla="*/ 1 h 3"/>
                  <a:gd name="T8" fmla="*/ 2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Freeform 354">
                <a:extLst>
                  <a:ext uri="{FF2B5EF4-FFF2-40B4-BE49-F238E27FC236}">
                    <a16:creationId xmlns:a16="http://schemas.microsoft.com/office/drawing/2014/main" id="{2C04A534-A319-4019-A913-FA1255D7A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783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Freeform 355">
                <a:extLst>
                  <a:ext uri="{FF2B5EF4-FFF2-40B4-BE49-F238E27FC236}">
                    <a16:creationId xmlns:a16="http://schemas.microsoft.com/office/drawing/2014/main" id="{2F00413F-5666-4231-A101-A0568B814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5" y="2805"/>
                <a:ext cx="5" cy="5"/>
              </a:xfrm>
              <a:custGeom>
                <a:avLst/>
                <a:gdLst>
                  <a:gd name="T0" fmla="*/ 2 w 3"/>
                  <a:gd name="T1" fmla="*/ 0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Freeform 356">
                <a:extLst>
                  <a:ext uri="{FF2B5EF4-FFF2-40B4-BE49-F238E27FC236}">
                    <a16:creationId xmlns:a16="http://schemas.microsoft.com/office/drawing/2014/main" id="{2682BD0D-5C70-4CC0-BBA5-CB757472B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4" y="2833"/>
                <a:ext cx="5" cy="3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Freeform 357">
                <a:extLst>
                  <a:ext uri="{FF2B5EF4-FFF2-40B4-BE49-F238E27FC236}">
                    <a16:creationId xmlns:a16="http://schemas.microsoft.com/office/drawing/2014/main" id="{616026AA-0204-4250-8F5A-1275F14E5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0" y="2850"/>
                <a:ext cx="3" cy="3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2 h 2"/>
                  <a:gd name="T4" fmla="*/ 2 w 2"/>
                  <a:gd name="T5" fmla="*/ 1 h 2"/>
                  <a:gd name="T6" fmla="*/ 1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Freeform 358">
                <a:extLst>
                  <a:ext uri="{FF2B5EF4-FFF2-40B4-BE49-F238E27FC236}">
                    <a16:creationId xmlns:a16="http://schemas.microsoft.com/office/drawing/2014/main" id="{BEA42CEB-78AC-4265-93A4-BFDC7CB48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" y="2874"/>
                <a:ext cx="2" cy="3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Freeform 359">
                <a:extLst>
                  <a:ext uri="{FF2B5EF4-FFF2-40B4-BE49-F238E27FC236}">
                    <a16:creationId xmlns:a16="http://schemas.microsoft.com/office/drawing/2014/main" id="{09C9BAF7-7BB1-48BC-8BC5-D5D3965FF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296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Freeform 360">
                <a:extLst>
                  <a:ext uri="{FF2B5EF4-FFF2-40B4-BE49-F238E27FC236}">
                    <a16:creationId xmlns:a16="http://schemas.microsoft.com/office/drawing/2014/main" id="{24C3E5FF-662D-40A6-BDF3-49A869EBA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2968"/>
                <a:ext cx="10" cy="5"/>
              </a:xfrm>
              <a:custGeom>
                <a:avLst/>
                <a:gdLst>
                  <a:gd name="T0" fmla="*/ 6 w 6"/>
                  <a:gd name="T1" fmla="*/ 3 h 3"/>
                  <a:gd name="T2" fmla="*/ 0 w 6"/>
                  <a:gd name="T3" fmla="*/ 0 h 3"/>
                  <a:gd name="T4" fmla="*/ 6 w 6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2" y="3"/>
                      <a:pt x="4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Freeform 361">
                <a:extLst>
                  <a:ext uri="{FF2B5EF4-FFF2-40B4-BE49-F238E27FC236}">
                    <a16:creationId xmlns:a16="http://schemas.microsoft.com/office/drawing/2014/main" id="{187C0A8C-871F-4005-9B6A-8F667401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6" y="2985"/>
                <a:ext cx="7" cy="5"/>
              </a:xfrm>
              <a:custGeom>
                <a:avLst/>
                <a:gdLst>
                  <a:gd name="T0" fmla="*/ 1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2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3"/>
                      <a:pt x="4" y="2"/>
                      <a:pt x="4" y="2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Freeform 362">
                <a:extLst>
                  <a:ext uri="{FF2B5EF4-FFF2-40B4-BE49-F238E27FC236}">
                    <a16:creationId xmlns:a16="http://schemas.microsoft.com/office/drawing/2014/main" id="{34E17551-FBD2-4315-8AFE-47BD8CC7E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4" y="299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5" name="Freeform 363">
                <a:extLst>
                  <a:ext uri="{FF2B5EF4-FFF2-40B4-BE49-F238E27FC236}">
                    <a16:creationId xmlns:a16="http://schemas.microsoft.com/office/drawing/2014/main" id="{5A754027-7AF3-419C-9BCB-08E855D49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" y="299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6" name="Freeform 364">
                <a:extLst>
                  <a:ext uri="{FF2B5EF4-FFF2-40B4-BE49-F238E27FC236}">
                    <a16:creationId xmlns:a16="http://schemas.microsoft.com/office/drawing/2014/main" id="{64502C03-D6A2-4075-AF30-5F4380B14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4" y="3040"/>
                <a:ext cx="3" cy="5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2 h 3"/>
                  <a:gd name="T4" fmla="*/ 2 w 2"/>
                  <a:gd name="T5" fmla="*/ 1 h 3"/>
                  <a:gd name="T6" fmla="*/ 1 w 2"/>
                  <a:gd name="T7" fmla="*/ 0 h 3"/>
                  <a:gd name="T8" fmla="*/ 0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2"/>
                      <a:pt x="0" y="3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7" name="Freeform 365">
                <a:extLst>
                  <a:ext uri="{FF2B5EF4-FFF2-40B4-BE49-F238E27FC236}">
                    <a16:creationId xmlns:a16="http://schemas.microsoft.com/office/drawing/2014/main" id="{29162B6E-8C6B-4529-A565-8474C10E9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" y="3054"/>
                <a:ext cx="3" cy="3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Freeform 366">
                <a:extLst>
                  <a:ext uri="{FF2B5EF4-FFF2-40B4-BE49-F238E27FC236}">
                    <a16:creationId xmlns:a16="http://schemas.microsoft.com/office/drawing/2014/main" id="{CD00F713-7D81-45F3-A2F3-BE5DC2D7C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3" y="3105"/>
                <a:ext cx="3" cy="6"/>
              </a:xfrm>
              <a:custGeom>
                <a:avLst/>
                <a:gdLst>
                  <a:gd name="T0" fmla="*/ 0 w 2"/>
                  <a:gd name="T1" fmla="*/ 1 h 3"/>
                  <a:gd name="T2" fmla="*/ 2 w 2"/>
                  <a:gd name="T3" fmla="*/ 3 h 3"/>
                  <a:gd name="T4" fmla="*/ 2 w 2"/>
                  <a:gd name="T5" fmla="*/ 2 h 3"/>
                  <a:gd name="T6" fmla="*/ 1 w 2"/>
                  <a:gd name="T7" fmla="*/ 0 h 3"/>
                  <a:gd name="T8" fmla="*/ 0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Freeform 367">
                <a:extLst>
                  <a:ext uri="{FF2B5EF4-FFF2-40B4-BE49-F238E27FC236}">
                    <a16:creationId xmlns:a16="http://schemas.microsoft.com/office/drawing/2014/main" id="{8AB7A4DB-50EF-4641-BEC3-05CD8D4C8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" y="311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Freeform 368">
                <a:extLst>
                  <a:ext uri="{FF2B5EF4-FFF2-40B4-BE49-F238E27FC236}">
                    <a16:creationId xmlns:a16="http://schemas.microsoft.com/office/drawing/2014/main" id="{4F0043F7-B668-4B25-8272-97BA0292F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3126"/>
                <a:ext cx="2" cy="3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Freeform 369">
                <a:extLst>
                  <a:ext uri="{FF2B5EF4-FFF2-40B4-BE49-F238E27FC236}">
                    <a16:creationId xmlns:a16="http://schemas.microsoft.com/office/drawing/2014/main" id="{C62A21E8-F5F2-45EA-B605-667518DF4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9" y="3184"/>
                <a:ext cx="5" cy="4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2 h 2"/>
                  <a:gd name="T4" fmla="*/ 3 w 3"/>
                  <a:gd name="T5" fmla="*/ 1 h 2"/>
                  <a:gd name="T6" fmla="*/ 3 w 3"/>
                  <a:gd name="T7" fmla="*/ 0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Freeform 370">
                <a:extLst>
                  <a:ext uri="{FF2B5EF4-FFF2-40B4-BE49-F238E27FC236}">
                    <a16:creationId xmlns:a16="http://schemas.microsoft.com/office/drawing/2014/main" id="{6103A0F6-7CBB-4E7C-91F0-D020DAE0A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3" y="3241"/>
                <a:ext cx="7" cy="5"/>
              </a:xfrm>
              <a:custGeom>
                <a:avLst/>
                <a:gdLst>
                  <a:gd name="T0" fmla="*/ 3 w 4"/>
                  <a:gd name="T1" fmla="*/ 2 h 3"/>
                  <a:gd name="T2" fmla="*/ 4 w 4"/>
                  <a:gd name="T3" fmla="*/ 0 h 3"/>
                  <a:gd name="T4" fmla="*/ 1 w 4"/>
                  <a:gd name="T5" fmla="*/ 0 h 3"/>
                  <a:gd name="T6" fmla="*/ 0 w 4"/>
                  <a:gd name="T7" fmla="*/ 1 h 3"/>
                  <a:gd name="T8" fmla="*/ 3 w 4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2"/>
                    </a:moveTo>
                    <a:cubicBezTo>
                      <a:pt x="3" y="1"/>
                      <a:pt x="3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Freeform 371">
                <a:extLst>
                  <a:ext uri="{FF2B5EF4-FFF2-40B4-BE49-F238E27FC236}">
                    <a16:creationId xmlns:a16="http://schemas.microsoft.com/office/drawing/2014/main" id="{F6874902-3F9B-4B99-A5C6-88825EDA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5" y="3277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Freeform 372">
                <a:extLst>
                  <a:ext uri="{FF2B5EF4-FFF2-40B4-BE49-F238E27FC236}">
                    <a16:creationId xmlns:a16="http://schemas.microsoft.com/office/drawing/2014/main" id="{95046EF6-926E-4674-A5F0-F3191B681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1" y="3392"/>
                <a:ext cx="3" cy="3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0 h 2"/>
                  <a:gd name="T8" fmla="*/ 2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Freeform 373">
                <a:extLst>
                  <a:ext uri="{FF2B5EF4-FFF2-40B4-BE49-F238E27FC236}">
                    <a16:creationId xmlns:a16="http://schemas.microsoft.com/office/drawing/2014/main" id="{E0D9BF49-8242-4C80-AFD9-26C67860C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4" y="3428"/>
                <a:ext cx="5" cy="3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1 h 2"/>
                  <a:gd name="T4" fmla="*/ 2 w 3"/>
                  <a:gd name="T5" fmla="*/ 0 h 2"/>
                  <a:gd name="T6" fmla="*/ 0 w 3"/>
                  <a:gd name="T7" fmla="*/ 1 h 2"/>
                  <a:gd name="T8" fmla="*/ 0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1" y="2"/>
                      <a:pt x="2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6" name="Freeform 374">
                <a:extLst>
                  <a:ext uri="{FF2B5EF4-FFF2-40B4-BE49-F238E27FC236}">
                    <a16:creationId xmlns:a16="http://schemas.microsoft.com/office/drawing/2014/main" id="{4A41C7AC-34AD-4144-8086-EBC4D157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8" y="3460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" name="Freeform 375">
                <a:extLst>
                  <a:ext uri="{FF2B5EF4-FFF2-40B4-BE49-F238E27FC236}">
                    <a16:creationId xmlns:a16="http://schemas.microsoft.com/office/drawing/2014/main" id="{535A36A2-706C-4A94-B27B-B26ECD5B5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2" y="3537"/>
                <a:ext cx="7" cy="6"/>
              </a:xfrm>
              <a:custGeom>
                <a:avLst/>
                <a:gdLst>
                  <a:gd name="T0" fmla="*/ 2 w 4"/>
                  <a:gd name="T1" fmla="*/ 0 h 3"/>
                  <a:gd name="T2" fmla="*/ 1 w 4"/>
                  <a:gd name="T3" fmla="*/ 2 h 3"/>
                  <a:gd name="T4" fmla="*/ 2 w 4"/>
                  <a:gd name="T5" fmla="*/ 3 h 3"/>
                  <a:gd name="T6" fmla="*/ 3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3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" name="Freeform 376">
                <a:extLst>
                  <a:ext uri="{FF2B5EF4-FFF2-40B4-BE49-F238E27FC236}">
                    <a16:creationId xmlns:a16="http://schemas.microsoft.com/office/drawing/2014/main" id="{354732D3-7B70-47A0-B991-C5C7D81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5" y="4123"/>
                <a:ext cx="6" cy="7"/>
              </a:xfrm>
              <a:custGeom>
                <a:avLst/>
                <a:gdLst>
                  <a:gd name="T0" fmla="*/ 1 w 4"/>
                  <a:gd name="T1" fmla="*/ 1 h 4"/>
                  <a:gd name="T2" fmla="*/ 0 w 4"/>
                  <a:gd name="T3" fmla="*/ 2 h 4"/>
                  <a:gd name="T4" fmla="*/ 3 w 4"/>
                  <a:gd name="T5" fmla="*/ 3 h 4"/>
                  <a:gd name="T6" fmla="*/ 4 w 4"/>
                  <a:gd name="T7" fmla="*/ 2 h 4"/>
                  <a:gd name="T8" fmla="*/ 1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3"/>
                      <a:pt x="2" y="4"/>
                      <a:pt x="3" y="3"/>
                    </a:cubicBezTo>
                    <a:cubicBezTo>
                      <a:pt x="3" y="3"/>
                      <a:pt x="4" y="2"/>
                      <a:pt x="4" y="2"/>
                    </a:cubicBezTo>
                    <a:cubicBezTo>
                      <a:pt x="4" y="1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9" name="Freeform 377">
                <a:extLst>
                  <a:ext uri="{FF2B5EF4-FFF2-40B4-BE49-F238E27FC236}">
                    <a16:creationId xmlns:a16="http://schemas.microsoft.com/office/drawing/2014/main" id="{33EB10E0-0B44-43DD-8F18-DF3FEE7C2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557"/>
                <a:ext cx="5" cy="3"/>
              </a:xfrm>
              <a:custGeom>
                <a:avLst/>
                <a:gdLst>
                  <a:gd name="T0" fmla="*/ 2 w 3"/>
                  <a:gd name="T1" fmla="*/ 0 h 2"/>
                  <a:gd name="T2" fmla="*/ 1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Freeform 378">
                <a:extLst>
                  <a:ext uri="{FF2B5EF4-FFF2-40B4-BE49-F238E27FC236}">
                    <a16:creationId xmlns:a16="http://schemas.microsoft.com/office/drawing/2014/main" id="{2AD2CEC4-CD47-4634-97F6-7FEB8AE79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" y="951"/>
                <a:ext cx="7" cy="3"/>
              </a:xfrm>
              <a:custGeom>
                <a:avLst/>
                <a:gdLst>
                  <a:gd name="T0" fmla="*/ 3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3 w 4"/>
                  <a:gd name="T7" fmla="*/ 2 h 2"/>
                  <a:gd name="T8" fmla="*/ 3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4" y="2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Freeform 379">
                <a:extLst>
                  <a:ext uri="{FF2B5EF4-FFF2-40B4-BE49-F238E27FC236}">
                    <a16:creationId xmlns:a16="http://schemas.microsoft.com/office/drawing/2014/main" id="{51172157-A98A-4EDA-B0CB-1CE0D1A16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" y="95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Freeform 380">
                <a:extLst>
                  <a:ext uri="{FF2B5EF4-FFF2-40B4-BE49-F238E27FC236}">
                    <a16:creationId xmlns:a16="http://schemas.microsoft.com/office/drawing/2014/main" id="{EC237348-AEE8-441C-82D8-3D07CFF9D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9" y="942"/>
                <a:ext cx="4" cy="6"/>
              </a:xfrm>
              <a:custGeom>
                <a:avLst/>
                <a:gdLst>
                  <a:gd name="T0" fmla="*/ 0 w 2"/>
                  <a:gd name="T1" fmla="*/ 1 h 3"/>
                  <a:gd name="T2" fmla="*/ 1 w 2"/>
                  <a:gd name="T3" fmla="*/ 3 h 3"/>
                  <a:gd name="T4" fmla="*/ 2 w 2"/>
                  <a:gd name="T5" fmla="*/ 2 h 3"/>
                  <a:gd name="T6" fmla="*/ 0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1"/>
                    </a:moveTo>
                    <a:cubicBezTo>
                      <a:pt x="0" y="2"/>
                      <a:pt x="1" y="2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Freeform 381">
                <a:extLst>
                  <a:ext uri="{FF2B5EF4-FFF2-40B4-BE49-F238E27FC236}">
                    <a16:creationId xmlns:a16="http://schemas.microsoft.com/office/drawing/2014/main" id="{918EE4CF-BF86-4A90-948E-F012EEFAD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2" y="4461"/>
                <a:ext cx="5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0 h 1"/>
                  <a:gd name="T4" fmla="*/ 2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Freeform 382">
                <a:extLst>
                  <a:ext uri="{FF2B5EF4-FFF2-40B4-BE49-F238E27FC236}">
                    <a16:creationId xmlns:a16="http://schemas.microsoft.com/office/drawing/2014/main" id="{8A6A7EE4-B5F5-4E19-B171-2601ED902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786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Freeform 383">
                <a:extLst>
                  <a:ext uri="{FF2B5EF4-FFF2-40B4-BE49-F238E27FC236}">
                    <a16:creationId xmlns:a16="http://schemas.microsoft.com/office/drawing/2014/main" id="{43A79254-9705-4CB9-9166-D577E71C7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" y="85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Freeform 384">
                <a:extLst>
                  <a:ext uri="{FF2B5EF4-FFF2-40B4-BE49-F238E27FC236}">
                    <a16:creationId xmlns:a16="http://schemas.microsoft.com/office/drawing/2014/main" id="{1BA1B163-B12C-4074-B6CA-FFE9712F5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" y="869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Freeform 385">
                <a:extLst>
                  <a:ext uri="{FF2B5EF4-FFF2-40B4-BE49-F238E27FC236}">
                    <a16:creationId xmlns:a16="http://schemas.microsoft.com/office/drawing/2014/main" id="{14839E91-C41A-400B-922E-E0E81D404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0" y="870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8" name="Freeform 386">
                <a:extLst>
                  <a:ext uri="{FF2B5EF4-FFF2-40B4-BE49-F238E27FC236}">
                    <a16:creationId xmlns:a16="http://schemas.microsoft.com/office/drawing/2014/main" id="{CBED8338-78E6-40A2-92CE-3DAF22AE2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" y="91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9" name="Freeform 387">
                <a:extLst>
                  <a:ext uri="{FF2B5EF4-FFF2-40B4-BE49-F238E27FC236}">
                    <a16:creationId xmlns:a16="http://schemas.microsoft.com/office/drawing/2014/main" id="{62C8B324-3506-4F58-88A5-8BDDEB01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" y="91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0" name="Freeform 388">
                <a:extLst>
                  <a:ext uri="{FF2B5EF4-FFF2-40B4-BE49-F238E27FC236}">
                    <a16:creationId xmlns:a16="http://schemas.microsoft.com/office/drawing/2014/main" id="{0325D08C-15E6-4D7A-A82D-984681151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9" y="1969"/>
                <a:ext cx="2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1" name="Rectangle 389">
                <a:extLst>
                  <a:ext uri="{FF2B5EF4-FFF2-40B4-BE49-F238E27FC236}">
                    <a16:creationId xmlns:a16="http://schemas.microsoft.com/office/drawing/2014/main" id="{4CCB8ACB-EC5E-4676-B36C-14BAA3301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2" y="2097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2" name="Freeform 390">
                <a:extLst>
                  <a:ext uri="{FF2B5EF4-FFF2-40B4-BE49-F238E27FC236}">
                    <a16:creationId xmlns:a16="http://schemas.microsoft.com/office/drawing/2014/main" id="{869564F6-1BCF-47C6-8D2F-04B9E0A20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242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3" name="Freeform 391">
                <a:extLst>
                  <a:ext uri="{FF2B5EF4-FFF2-40B4-BE49-F238E27FC236}">
                    <a16:creationId xmlns:a16="http://schemas.microsoft.com/office/drawing/2014/main" id="{6AF27ED0-6110-4BE3-B3B7-A25EA3320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" y="253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4" name="Freeform 392">
                <a:extLst>
                  <a:ext uri="{FF2B5EF4-FFF2-40B4-BE49-F238E27FC236}">
                    <a16:creationId xmlns:a16="http://schemas.microsoft.com/office/drawing/2014/main" id="{5B065CF5-1FC5-457D-A2BA-E97A7ED67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0" y="2011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5" name="Freeform 393">
                <a:extLst>
                  <a:ext uri="{FF2B5EF4-FFF2-40B4-BE49-F238E27FC236}">
                    <a16:creationId xmlns:a16="http://schemas.microsoft.com/office/drawing/2014/main" id="{A85390DE-6C07-4FC7-B52A-07D3CFA94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9" y="90"/>
                <a:ext cx="3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2 w 2"/>
                  <a:gd name="T5" fmla="*/ 1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1" y="1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6" name="Oval 394">
                <a:extLst>
                  <a:ext uri="{FF2B5EF4-FFF2-40B4-BE49-F238E27FC236}">
                    <a16:creationId xmlns:a16="http://schemas.microsoft.com/office/drawing/2014/main" id="{28E03156-82B0-42B0-9AE7-8337A6245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9" y="151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7" name="Freeform 395">
                <a:extLst>
                  <a:ext uri="{FF2B5EF4-FFF2-40B4-BE49-F238E27FC236}">
                    <a16:creationId xmlns:a16="http://schemas.microsoft.com/office/drawing/2014/main" id="{B2E80247-6AAA-48DD-9188-48ED15DAF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9" y="1511"/>
                <a:ext cx="5" cy="5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3" y="1"/>
                      <a:pt x="2" y="0"/>
                      <a:pt x="0" y="0"/>
                    </a:cubicBezTo>
                    <a:cubicBezTo>
                      <a:pt x="1" y="1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8" name="Freeform 396">
                <a:extLst>
                  <a:ext uri="{FF2B5EF4-FFF2-40B4-BE49-F238E27FC236}">
                    <a16:creationId xmlns:a16="http://schemas.microsoft.com/office/drawing/2014/main" id="{3D5D3812-2D90-4083-BAA7-3878C1C7C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12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9" name="Freeform 397">
                <a:extLst>
                  <a:ext uri="{FF2B5EF4-FFF2-40B4-BE49-F238E27FC236}">
                    <a16:creationId xmlns:a16="http://schemas.microsoft.com/office/drawing/2014/main" id="{4DA15D58-E890-4718-8798-4F072E510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" y="1207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0" name="Freeform 398">
                <a:extLst>
                  <a:ext uri="{FF2B5EF4-FFF2-40B4-BE49-F238E27FC236}">
                    <a16:creationId xmlns:a16="http://schemas.microsoft.com/office/drawing/2014/main" id="{78A90A05-E6E1-44BF-8E95-CDC20EDAA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" y="151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1" name="Freeform 399">
                <a:extLst>
                  <a:ext uri="{FF2B5EF4-FFF2-40B4-BE49-F238E27FC236}">
                    <a16:creationId xmlns:a16="http://schemas.microsoft.com/office/drawing/2014/main" id="{583609DF-1908-4406-8A1A-EAD393963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6" y="1516"/>
                <a:ext cx="3" cy="5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2"/>
                      <a:pt x="1" y="1"/>
                      <a:pt x="0" y="0"/>
                    </a:cubicBezTo>
                    <a:cubicBezTo>
                      <a:pt x="0" y="2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2" name="Freeform 400">
                <a:extLst>
                  <a:ext uri="{FF2B5EF4-FFF2-40B4-BE49-F238E27FC236}">
                    <a16:creationId xmlns:a16="http://schemas.microsoft.com/office/drawing/2014/main" id="{3F8D2C53-D49B-45E8-9D08-0FC7F9350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6" y="289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3" name="Freeform 401">
                <a:extLst>
                  <a:ext uri="{FF2B5EF4-FFF2-40B4-BE49-F238E27FC236}">
                    <a16:creationId xmlns:a16="http://schemas.microsoft.com/office/drawing/2014/main" id="{30D2BC1D-8D23-418C-B388-622A2DF70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" y="2912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3 h 3"/>
                  <a:gd name="T4" fmla="*/ 0 w 2"/>
                  <a:gd name="T5" fmla="*/ 0 h 3"/>
                  <a:gd name="T6" fmla="*/ 0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4" name="Freeform 402">
                <a:extLst>
                  <a:ext uri="{FF2B5EF4-FFF2-40B4-BE49-F238E27FC236}">
                    <a16:creationId xmlns:a16="http://schemas.microsoft.com/office/drawing/2014/main" id="{316C5A67-A21F-4188-B604-8BD4C1CEA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" y="299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5" name="Freeform 403">
                <a:extLst>
                  <a:ext uri="{FF2B5EF4-FFF2-40B4-BE49-F238E27FC236}">
                    <a16:creationId xmlns:a16="http://schemas.microsoft.com/office/drawing/2014/main" id="{9B2D5A13-5FD7-4577-8D71-0FE23CF25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" y="2997"/>
                <a:ext cx="1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6" name="Freeform 404">
                <a:extLst>
                  <a:ext uri="{FF2B5EF4-FFF2-40B4-BE49-F238E27FC236}">
                    <a16:creationId xmlns:a16="http://schemas.microsoft.com/office/drawing/2014/main" id="{AAA2DFB8-14F4-4094-AD7F-94D9C85EE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" y="11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7" name="Freeform 405">
                <a:extLst>
                  <a:ext uri="{FF2B5EF4-FFF2-40B4-BE49-F238E27FC236}">
                    <a16:creationId xmlns:a16="http://schemas.microsoft.com/office/drawing/2014/main" id="{C6CF5EC4-3E55-4882-9411-A5BAB0F2C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1" y="239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407">
              <a:extLst>
                <a:ext uri="{FF2B5EF4-FFF2-40B4-BE49-F238E27FC236}">
                  <a16:creationId xmlns:a16="http://schemas.microsoft.com/office/drawing/2014/main" id="{850DA8A4-8EE1-417A-9A9C-F59A485BF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9302" y="4835196"/>
              <a:ext cx="4761" cy="3176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408">
              <a:extLst>
                <a:ext uri="{FF2B5EF4-FFF2-40B4-BE49-F238E27FC236}">
                  <a16:creationId xmlns:a16="http://schemas.microsoft.com/office/drawing/2014/main" id="{D8E1440D-A0A7-4862-8FE5-0D0172F67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836" y="4198651"/>
              <a:ext cx="3176" cy="3176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409">
              <a:extLst>
                <a:ext uri="{FF2B5EF4-FFF2-40B4-BE49-F238E27FC236}">
                  <a16:creationId xmlns:a16="http://schemas.microsoft.com/office/drawing/2014/main" id="{E9A2EECD-21EB-4A0A-BBDA-2EE26649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72" y="4201825"/>
              <a:ext cx="4761" cy="3176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410">
              <a:extLst>
                <a:ext uri="{FF2B5EF4-FFF2-40B4-BE49-F238E27FC236}">
                  <a16:creationId xmlns:a16="http://schemas.microsoft.com/office/drawing/2014/main" id="{2F224A89-172B-4E98-B06A-A2506D50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2126" y="2416008"/>
              <a:ext cx="3176" cy="317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411">
              <a:extLst>
                <a:ext uri="{FF2B5EF4-FFF2-40B4-BE49-F238E27FC236}">
                  <a16:creationId xmlns:a16="http://schemas.microsoft.com/office/drawing/2014/main" id="{2F2CFAC6-22CF-4C5B-8960-195ED691B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074" y="4987585"/>
              <a:ext cx="4761" cy="3176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1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412">
              <a:extLst>
                <a:ext uri="{FF2B5EF4-FFF2-40B4-BE49-F238E27FC236}">
                  <a16:creationId xmlns:a16="http://schemas.microsoft.com/office/drawing/2014/main" id="{47909F13-33D2-4977-B7E3-1835ADE85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926" y="439705"/>
              <a:ext cx="3176" cy="3176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413">
              <a:extLst>
                <a:ext uri="{FF2B5EF4-FFF2-40B4-BE49-F238E27FC236}">
                  <a16:creationId xmlns:a16="http://schemas.microsoft.com/office/drawing/2014/main" id="{3EF4E973-281F-46DE-B4A5-BA5292FC5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4710" y="5035206"/>
              <a:ext cx="3176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414">
              <a:extLst>
                <a:ext uri="{FF2B5EF4-FFF2-40B4-BE49-F238E27FC236}">
                  <a16:creationId xmlns:a16="http://schemas.microsoft.com/office/drawing/2014/main" id="{6C07E16D-F029-4B9E-BB3D-52B2EC662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6869" y="5135212"/>
              <a:ext cx="11110" cy="11113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0 h 4"/>
                <a:gd name="T4" fmla="*/ 3 w 4"/>
                <a:gd name="T5" fmla="*/ 0 h 4"/>
                <a:gd name="T6" fmla="*/ 0 w 4"/>
                <a:gd name="T7" fmla="*/ 3 h 4"/>
                <a:gd name="T8" fmla="*/ 0 w 4"/>
                <a:gd name="T9" fmla="*/ 4 h 4"/>
                <a:gd name="T10" fmla="*/ 0 w 4"/>
                <a:gd name="T11" fmla="*/ 4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415">
              <a:extLst>
                <a:ext uri="{FF2B5EF4-FFF2-40B4-BE49-F238E27FC236}">
                  <a16:creationId xmlns:a16="http://schemas.microsoft.com/office/drawing/2014/main" id="{AAB861EF-1B5C-4E6B-BB51-C2CB5124F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1491" y="5225693"/>
              <a:ext cx="3176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416">
              <a:extLst>
                <a:ext uri="{FF2B5EF4-FFF2-40B4-BE49-F238E27FC236}">
                  <a16:creationId xmlns:a16="http://schemas.microsoft.com/office/drawing/2014/main" id="{5C93D31E-20FE-4A37-BFA0-F6C754BBC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368" y="587332"/>
              <a:ext cx="6349" cy="158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417">
              <a:extLst>
                <a:ext uri="{FF2B5EF4-FFF2-40B4-BE49-F238E27FC236}">
                  <a16:creationId xmlns:a16="http://schemas.microsoft.com/office/drawing/2014/main" id="{BFC2430B-DCFA-4058-A573-5E24A78F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115" y="595269"/>
              <a:ext cx="3176" cy="3176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418">
              <a:extLst>
                <a:ext uri="{FF2B5EF4-FFF2-40B4-BE49-F238E27FC236}">
                  <a16:creationId xmlns:a16="http://schemas.microsoft.com/office/drawing/2014/main" id="{B490C2E7-5C28-4594-A0B6-BE6FBB398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115" y="598442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419">
              <a:extLst>
                <a:ext uri="{FF2B5EF4-FFF2-40B4-BE49-F238E27FC236}">
                  <a16:creationId xmlns:a16="http://schemas.microsoft.com/office/drawing/2014/main" id="{85BB8A28-17DA-40AC-97A2-36DC0D5FA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5652" y="614317"/>
              <a:ext cx="6349" cy="3176"/>
            </a:xfrm>
            <a:custGeom>
              <a:avLst/>
              <a:gdLst>
                <a:gd name="T0" fmla="*/ 2 w 4"/>
                <a:gd name="T1" fmla="*/ 2 h 2"/>
                <a:gd name="T2" fmla="*/ 4 w 4"/>
                <a:gd name="T3" fmla="*/ 2 h 2"/>
                <a:gd name="T4" fmla="*/ 2 w 4"/>
                <a:gd name="T5" fmla="*/ 2 h 2"/>
                <a:gd name="T6" fmla="*/ 0 w 4"/>
                <a:gd name="T7" fmla="*/ 0 h 2"/>
                <a:gd name="T8" fmla="*/ 2 w 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420">
              <a:extLst>
                <a:ext uri="{FF2B5EF4-FFF2-40B4-BE49-F238E27FC236}">
                  <a16:creationId xmlns:a16="http://schemas.microsoft.com/office/drawing/2014/main" id="{9206F015-2552-4264-9569-3797ED4A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955" y="1627075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421">
              <a:extLst>
                <a:ext uri="{FF2B5EF4-FFF2-40B4-BE49-F238E27FC236}">
                  <a16:creationId xmlns:a16="http://schemas.microsoft.com/office/drawing/2014/main" id="{932A4F5B-CB26-4EE3-979A-FDECDCEE4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083" y="1623899"/>
              <a:ext cx="39683" cy="34922"/>
            </a:xfrm>
            <a:custGeom>
              <a:avLst/>
              <a:gdLst>
                <a:gd name="T0" fmla="*/ 6 w 15"/>
                <a:gd name="T1" fmla="*/ 2 h 13"/>
                <a:gd name="T2" fmla="*/ 6 w 15"/>
                <a:gd name="T3" fmla="*/ 4 h 13"/>
                <a:gd name="T4" fmla="*/ 6 w 15"/>
                <a:gd name="T5" fmla="*/ 4 h 13"/>
                <a:gd name="T6" fmla="*/ 2 w 15"/>
                <a:gd name="T7" fmla="*/ 9 h 13"/>
                <a:gd name="T8" fmla="*/ 2 w 15"/>
                <a:gd name="T9" fmla="*/ 13 h 13"/>
                <a:gd name="T10" fmla="*/ 5 w 15"/>
                <a:gd name="T11" fmla="*/ 13 h 13"/>
                <a:gd name="T12" fmla="*/ 14 w 15"/>
                <a:gd name="T13" fmla="*/ 3 h 13"/>
                <a:gd name="T14" fmla="*/ 13 w 15"/>
                <a:gd name="T15" fmla="*/ 1 h 13"/>
                <a:gd name="T16" fmla="*/ 9 w 15"/>
                <a:gd name="T17" fmla="*/ 0 h 13"/>
                <a:gd name="T18" fmla="*/ 6 w 15"/>
                <a:gd name="T19" fmla="*/ 3 h 13"/>
                <a:gd name="T20" fmla="*/ 6 w 15"/>
                <a:gd name="T2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3">
                  <a:moveTo>
                    <a:pt x="6" y="2"/>
                  </a:move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3" y="7"/>
                    <a:pt x="2" y="9"/>
                  </a:cubicBezTo>
                  <a:cubicBezTo>
                    <a:pt x="0" y="10"/>
                    <a:pt x="0" y="12"/>
                    <a:pt x="2" y="13"/>
                  </a:cubicBezTo>
                  <a:cubicBezTo>
                    <a:pt x="3" y="13"/>
                    <a:pt x="4" y="13"/>
                    <a:pt x="5" y="13"/>
                  </a:cubicBezTo>
                  <a:cubicBezTo>
                    <a:pt x="9" y="10"/>
                    <a:pt x="12" y="7"/>
                    <a:pt x="14" y="3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422">
              <a:extLst>
                <a:ext uri="{FF2B5EF4-FFF2-40B4-BE49-F238E27FC236}">
                  <a16:creationId xmlns:a16="http://schemas.microsoft.com/office/drawing/2014/main" id="{F853657D-4DA5-4BE3-86F2-20407EA5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2523" y="682577"/>
              <a:ext cx="4761" cy="476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423">
              <a:extLst>
                <a:ext uri="{FF2B5EF4-FFF2-40B4-BE49-F238E27FC236}">
                  <a16:creationId xmlns:a16="http://schemas.microsoft.com/office/drawing/2014/main" id="{138E2C85-C927-4851-A28C-2A1240347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024" y="2309653"/>
              <a:ext cx="6349" cy="7937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3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424">
              <a:extLst>
                <a:ext uri="{FF2B5EF4-FFF2-40B4-BE49-F238E27FC236}">
                  <a16:creationId xmlns:a16="http://schemas.microsoft.com/office/drawing/2014/main" id="{3D05E4C2-9F19-4FF2-AEAC-4D50D4007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703" y="1600090"/>
              <a:ext cx="4761" cy="476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425">
              <a:extLst>
                <a:ext uri="{FF2B5EF4-FFF2-40B4-BE49-F238E27FC236}">
                  <a16:creationId xmlns:a16="http://schemas.microsoft.com/office/drawing/2014/main" id="{29F88332-352C-4277-A2D5-7AE975C87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572" y="777819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426">
              <a:extLst>
                <a:ext uri="{FF2B5EF4-FFF2-40B4-BE49-F238E27FC236}">
                  <a16:creationId xmlns:a16="http://schemas.microsoft.com/office/drawing/2014/main" id="{3E06AFDF-D42F-45FE-A765-F8CB5DC0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1396" y="774646"/>
              <a:ext cx="3176" cy="3176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427">
              <a:extLst>
                <a:ext uri="{FF2B5EF4-FFF2-40B4-BE49-F238E27FC236}">
                  <a16:creationId xmlns:a16="http://schemas.microsoft.com/office/drawing/2014/main" id="{D1D1680D-80DC-46CE-977A-34F6CA22E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7805" y="790518"/>
              <a:ext cx="6349" cy="6349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1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428">
              <a:extLst>
                <a:ext uri="{FF2B5EF4-FFF2-40B4-BE49-F238E27FC236}">
                  <a16:creationId xmlns:a16="http://schemas.microsoft.com/office/drawing/2014/main" id="{57C996CB-84E0-4EE4-9ED6-C4137647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285" y="807981"/>
              <a:ext cx="3176" cy="1588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429">
              <a:extLst>
                <a:ext uri="{FF2B5EF4-FFF2-40B4-BE49-F238E27FC236}">
                  <a16:creationId xmlns:a16="http://schemas.microsoft.com/office/drawing/2014/main" id="{A5073F0D-454D-48B8-8652-550443878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146" y="961958"/>
              <a:ext cx="1588" cy="3176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430">
              <a:extLst>
                <a:ext uri="{FF2B5EF4-FFF2-40B4-BE49-F238E27FC236}">
                  <a16:creationId xmlns:a16="http://schemas.microsoft.com/office/drawing/2014/main" id="{9FAA0B0B-B0CE-41C4-88B7-A9EBB8A6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854" y="7070244"/>
              <a:ext cx="3176" cy="3176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431">
              <a:extLst>
                <a:ext uri="{FF2B5EF4-FFF2-40B4-BE49-F238E27FC236}">
                  <a16:creationId xmlns:a16="http://schemas.microsoft.com/office/drawing/2014/main" id="{32BC4866-2941-4D19-9D42-A5E074D5E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1917" y="7070244"/>
              <a:ext cx="7937" cy="6349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2"/>
                    <a:pt x="2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432">
              <a:extLst>
                <a:ext uri="{FF2B5EF4-FFF2-40B4-BE49-F238E27FC236}">
                  <a16:creationId xmlns:a16="http://schemas.microsoft.com/office/drawing/2014/main" id="{D6296789-4B66-4DE0-8932-015FAECC4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969" y="2282668"/>
              <a:ext cx="33334" cy="49209"/>
            </a:xfrm>
            <a:custGeom>
              <a:avLst/>
              <a:gdLst>
                <a:gd name="T0" fmla="*/ 2 w 12"/>
                <a:gd name="T1" fmla="*/ 15 h 18"/>
                <a:gd name="T2" fmla="*/ 4 w 12"/>
                <a:gd name="T3" fmla="*/ 17 h 18"/>
                <a:gd name="T4" fmla="*/ 8 w 12"/>
                <a:gd name="T5" fmla="*/ 15 h 18"/>
                <a:gd name="T6" fmla="*/ 11 w 12"/>
                <a:gd name="T7" fmla="*/ 0 h 18"/>
                <a:gd name="T8" fmla="*/ 4 w 12"/>
                <a:gd name="T9" fmla="*/ 2 h 18"/>
                <a:gd name="T10" fmla="*/ 1 w 12"/>
                <a:gd name="T11" fmla="*/ 11 h 18"/>
                <a:gd name="T12" fmla="*/ 2 w 12"/>
                <a:gd name="T13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2" y="15"/>
                  </a:moveTo>
                  <a:cubicBezTo>
                    <a:pt x="2" y="15"/>
                    <a:pt x="3" y="16"/>
                    <a:pt x="4" y="17"/>
                  </a:cubicBezTo>
                  <a:cubicBezTo>
                    <a:pt x="5" y="18"/>
                    <a:pt x="6" y="17"/>
                    <a:pt x="8" y="15"/>
                  </a:cubicBezTo>
                  <a:cubicBezTo>
                    <a:pt x="12" y="11"/>
                    <a:pt x="12" y="5"/>
                    <a:pt x="11" y="0"/>
                  </a:cubicBezTo>
                  <a:cubicBezTo>
                    <a:pt x="8" y="0"/>
                    <a:pt x="6" y="0"/>
                    <a:pt x="4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3"/>
                    <a:pt x="1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433">
              <a:extLst>
                <a:ext uri="{FF2B5EF4-FFF2-40B4-BE49-F238E27FC236}">
                  <a16:creationId xmlns:a16="http://schemas.microsoft.com/office/drawing/2014/main" id="{0C558621-77C7-4A0F-B97B-BE642D9BB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067" y="2127101"/>
              <a:ext cx="19048" cy="19048"/>
            </a:xfrm>
            <a:custGeom>
              <a:avLst/>
              <a:gdLst>
                <a:gd name="T0" fmla="*/ 4 w 7"/>
                <a:gd name="T1" fmla="*/ 7 h 7"/>
                <a:gd name="T2" fmla="*/ 5 w 7"/>
                <a:gd name="T3" fmla="*/ 7 h 7"/>
                <a:gd name="T4" fmla="*/ 6 w 7"/>
                <a:gd name="T5" fmla="*/ 3 h 7"/>
                <a:gd name="T6" fmla="*/ 3 w 7"/>
                <a:gd name="T7" fmla="*/ 0 h 7"/>
                <a:gd name="T8" fmla="*/ 2 w 7"/>
                <a:gd name="T9" fmla="*/ 0 h 7"/>
                <a:gd name="T10" fmla="*/ 0 w 7"/>
                <a:gd name="T11" fmla="*/ 5 h 7"/>
                <a:gd name="T12" fmla="*/ 4 w 7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4" y="7"/>
                    <a:pt x="5" y="7"/>
                    <a:pt x="5" y="7"/>
                  </a:cubicBezTo>
                  <a:cubicBezTo>
                    <a:pt x="7" y="6"/>
                    <a:pt x="7" y="4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1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434">
              <a:extLst>
                <a:ext uri="{FF2B5EF4-FFF2-40B4-BE49-F238E27FC236}">
                  <a16:creationId xmlns:a16="http://schemas.microsoft.com/office/drawing/2014/main" id="{6DA508C2-9C3A-46C8-AB05-31229CF57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367" y="2419179"/>
              <a:ext cx="11110" cy="12699"/>
            </a:xfrm>
            <a:custGeom>
              <a:avLst/>
              <a:gdLst>
                <a:gd name="T0" fmla="*/ 3 w 4"/>
                <a:gd name="T1" fmla="*/ 5 h 5"/>
                <a:gd name="T2" fmla="*/ 4 w 4"/>
                <a:gd name="T3" fmla="*/ 4 h 5"/>
                <a:gd name="T4" fmla="*/ 3 w 4"/>
                <a:gd name="T5" fmla="*/ 1 h 5"/>
                <a:gd name="T6" fmla="*/ 0 w 4"/>
                <a:gd name="T7" fmla="*/ 1 h 5"/>
                <a:gd name="T8" fmla="*/ 0 w 4"/>
                <a:gd name="T9" fmla="*/ 4 h 5"/>
                <a:gd name="T10" fmla="*/ 3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2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435">
              <a:extLst>
                <a:ext uri="{FF2B5EF4-FFF2-40B4-BE49-F238E27FC236}">
                  <a16:creationId xmlns:a16="http://schemas.microsoft.com/office/drawing/2014/main" id="{C44A739C-C980-4A27-8162-2D344A9D0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485" y="2209656"/>
              <a:ext cx="12698" cy="15875"/>
            </a:xfrm>
            <a:custGeom>
              <a:avLst/>
              <a:gdLst>
                <a:gd name="T0" fmla="*/ 2 w 5"/>
                <a:gd name="T1" fmla="*/ 5 h 6"/>
                <a:gd name="T2" fmla="*/ 5 w 5"/>
                <a:gd name="T3" fmla="*/ 3 h 6"/>
                <a:gd name="T4" fmla="*/ 5 w 5"/>
                <a:gd name="T5" fmla="*/ 2 h 6"/>
                <a:gd name="T6" fmla="*/ 1 w 5"/>
                <a:gd name="T7" fmla="*/ 1 h 6"/>
                <a:gd name="T8" fmla="*/ 0 w 5"/>
                <a:gd name="T9" fmla="*/ 3 h 6"/>
                <a:gd name="T10" fmla="*/ 2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3" y="6"/>
                    <a:pt x="4" y="5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436">
              <a:extLst>
                <a:ext uri="{FF2B5EF4-FFF2-40B4-BE49-F238E27FC236}">
                  <a16:creationId xmlns:a16="http://schemas.microsoft.com/office/drawing/2014/main" id="{E4DB8542-5590-4220-AAEF-B5994417A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105" y="2279473"/>
              <a:ext cx="0" cy="3176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437">
              <a:extLst>
                <a:ext uri="{FF2B5EF4-FFF2-40B4-BE49-F238E27FC236}">
                  <a16:creationId xmlns:a16="http://schemas.microsoft.com/office/drawing/2014/main" id="{5C0BB3A5-0E28-4D74-8854-243F82FF9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2263776"/>
              <a:ext cx="1588" cy="3176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38" name="Oval 437">
            <a:extLst>
              <a:ext uri="{FF2B5EF4-FFF2-40B4-BE49-F238E27FC236}">
                <a16:creationId xmlns:a16="http://schemas.microsoft.com/office/drawing/2014/main" id="{4AB43AF9-6B04-4FCE-B899-C3FFA3707198}"/>
              </a:ext>
            </a:extLst>
          </p:cNvPr>
          <p:cNvSpPr/>
          <p:nvPr/>
        </p:nvSpPr>
        <p:spPr>
          <a:xfrm>
            <a:off x="3046047" y="3252476"/>
            <a:ext cx="838816" cy="8388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4D9E588A-B7DC-4CDC-8C7A-9F154394D6C8}"/>
              </a:ext>
            </a:extLst>
          </p:cNvPr>
          <p:cNvSpPr/>
          <p:nvPr/>
        </p:nvSpPr>
        <p:spPr>
          <a:xfrm>
            <a:off x="1304681" y="2493191"/>
            <a:ext cx="480001" cy="4800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13CFB48A-616E-4FC6-86D1-AD0A5F550036}"/>
              </a:ext>
            </a:extLst>
          </p:cNvPr>
          <p:cNvSpPr/>
          <p:nvPr/>
        </p:nvSpPr>
        <p:spPr>
          <a:xfrm>
            <a:off x="4424694" y="3821675"/>
            <a:ext cx="480001" cy="4800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2DC30F20-036A-4AF7-85C2-B1AD0A960EA0}"/>
              </a:ext>
            </a:extLst>
          </p:cNvPr>
          <p:cNvSpPr/>
          <p:nvPr/>
        </p:nvSpPr>
        <p:spPr>
          <a:xfrm>
            <a:off x="1803429" y="3906185"/>
            <a:ext cx="152623" cy="15262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ADA3A8A5-E2C7-4CB0-B4D5-1DDD6C2121BD}"/>
              </a:ext>
            </a:extLst>
          </p:cNvPr>
          <p:cNvSpPr/>
          <p:nvPr/>
        </p:nvSpPr>
        <p:spPr>
          <a:xfrm>
            <a:off x="4010432" y="2891757"/>
            <a:ext cx="152623" cy="15262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50082DC8-A15B-4031-88F0-0C1F66FB7F8D}"/>
              </a:ext>
            </a:extLst>
          </p:cNvPr>
          <p:cNvSpPr/>
          <p:nvPr/>
        </p:nvSpPr>
        <p:spPr>
          <a:xfrm>
            <a:off x="4245066" y="3613638"/>
            <a:ext cx="152623" cy="15262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4" name="Text Placeholder 443">
            <a:extLst>
              <a:ext uri="{FF2B5EF4-FFF2-40B4-BE49-F238E27FC236}">
                <a16:creationId xmlns:a16="http://schemas.microsoft.com/office/drawing/2014/main" id="{078DC317-054E-49C4-8F0C-28C350FC7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45" name="Text Placeholder 444">
            <a:extLst>
              <a:ext uri="{FF2B5EF4-FFF2-40B4-BE49-F238E27FC236}">
                <a16:creationId xmlns:a16="http://schemas.microsoft.com/office/drawing/2014/main" id="{BC86A30D-A6CA-422E-85D3-54B03D492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Forthcoming activities  </a:t>
            </a: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0487C3BC-5D41-4B4C-8ED9-5DDE89ED789D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52CE4A9A-E160-4FA9-9C9B-F6FB38F443FB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Freeform 87">
              <a:extLst>
                <a:ext uri="{FF2B5EF4-FFF2-40B4-BE49-F238E27FC236}">
                  <a16:creationId xmlns:a16="http://schemas.microsoft.com/office/drawing/2014/main" id="{840027F3-6574-4B58-8B7F-39D09E006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6AA6744A-DB67-488E-AA73-69EF3CBB23B1}"/>
              </a:ext>
            </a:extLst>
          </p:cNvPr>
          <p:cNvSpPr txBox="1"/>
          <p:nvPr/>
        </p:nvSpPr>
        <p:spPr>
          <a:xfrm>
            <a:off x="6095911" y="2274902"/>
            <a:ext cx="5765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b="1" dirty="0">
                <a:solidFill>
                  <a:schemeClr val="accent1"/>
                </a:solidFill>
                <a:latin typeface="+mj-lt"/>
              </a:rPr>
              <a:t>Map API system to find nearby medical assistance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4C24D-874A-28F7-EB91-B29E95080D3C}"/>
              </a:ext>
            </a:extLst>
          </p:cNvPr>
          <p:cNvSpPr txBox="1"/>
          <p:nvPr/>
        </p:nvSpPr>
        <p:spPr>
          <a:xfrm>
            <a:off x="6062840" y="3058057"/>
            <a:ext cx="5765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b="1" dirty="0">
                <a:solidFill>
                  <a:schemeClr val="accent1"/>
                </a:solidFill>
                <a:latin typeface="+mj-lt"/>
              </a:rPr>
              <a:t>Implement automated first aid system using AI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0C3FF1A5-7BE2-A25C-8902-E3388F4355D0}"/>
              </a:ext>
            </a:extLst>
          </p:cNvPr>
          <p:cNvSpPr txBox="1"/>
          <p:nvPr/>
        </p:nvSpPr>
        <p:spPr>
          <a:xfrm>
            <a:off x="6095911" y="3919035"/>
            <a:ext cx="5765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b="1" dirty="0">
                <a:solidFill>
                  <a:schemeClr val="accent1"/>
                </a:solidFill>
                <a:latin typeface="+mj-lt"/>
              </a:rPr>
              <a:t>Medicine Tracker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416A7-74C9-B811-90B4-D69870C4625E}"/>
              </a:ext>
            </a:extLst>
          </p:cNvPr>
          <p:cNvSpPr txBox="1"/>
          <p:nvPr/>
        </p:nvSpPr>
        <p:spPr>
          <a:xfrm>
            <a:off x="6095911" y="4626552"/>
            <a:ext cx="5765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b="1" dirty="0">
                <a:solidFill>
                  <a:schemeClr val="accent1"/>
                </a:solidFill>
                <a:latin typeface="+mj-lt"/>
              </a:rPr>
              <a:t>Diabetes Tracker</a:t>
            </a:r>
          </a:p>
        </p:txBody>
      </p:sp>
    </p:spTree>
    <p:extLst>
      <p:ext uri="{BB962C8B-B14F-4D97-AF65-F5344CB8AC3E}">
        <p14:creationId xmlns:p14="http://schemas.microsoft.com/office/powerpoint/2010/main" val="36377637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build="p"/>
      <p:bldP spid="445" grpId="0" build="p"/>
      <p:bldP spid="464" grpId="0"/>
      <p:bldP spid="3" grpId="0"/>
      <p:bldP spid="449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305E2-71C6-40CD-88F1-13FE1C1B07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E2D1A-AEE4-4898-8E1A-0A413F8E8917}"/>
              </a:ext>
            </a:extLst>
          </p:cNvPr>
          <p:cNvSpPr/>
          <p:nvPr/>
        </p:nvSpPr>
        <p:spPr>
          <a:xfrm>
            <a:off x="952500" y="0"/>
            <a:ext cx="36322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>
                  <a:alpha val="13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4EBB05-B2C7-48D3-A92C-2F254CD0E2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79093" y="1246979"/>
            <a:ext cx="4169667" cy="76993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45851-7163-49E5-91DB-39B4D6F3B1EB}"/>
              </a:ext>
            </a:extLst>
          </p:cNvPr>
          <p:cNvSpPr/>
          <p:nvPr/>
        </p:nvSpPr>
        <p:spPr>
          <a:xfrm>
            <a:off x="4584700" y="0"/>
            <a:ext cx="15113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>
                  <a:alpha val="3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8EF044B-C004-4FD5-B0FC-EFE2124C8D4D}"/>
              </a:ext>
            </a:extLst>
          </p:cNvPr>
          <p:cNvSpPr>
            <a:spLocks noEditPoints="1"/>
          </p:cNvSpPr>
          <p:nvPr/>
        </p:nvSpPr>
        <p:spPr bwMode="auto">
          <a:xfrm>
            <a:off x="3096419" y="1875587"/>
            <a:ext cx="855662" cy="676794"/>
          </a:xfrm>
          <a:custGeom>
            <a:avLst/>
            <a:gdLst>
              <a:gd name="T0" fmla="*/ 0 w 465"/>
              <a:gd name="T1" fmla="*/ 235 h 367"/>
              <a:gd name="T2" fmla="*/ 12 w 465"/>
              <a:gd name="T3" fmla="*/ 161 h 367"/>
              <a:gd name="T4" fmla="*/ 49 w 465"/>
              <a:gd name="T5" fmla="*/ 95 h 367"/>
              <a:gd name="T6" fmla="*/ 115 w 465"/>
              <a:gd name="T7" fmla="*/ 40 h 367"/>
              <a:gd name="T8" fmla="*/ 214 w 465"/>
              <a:gd name="T9" fmla="*/ 0 h 367"/>
              <a:gd name="T10" fmla="*/ 214 w 465"/>
              <a:gd name="T11" fmla="*/ 62 h 367"/>
              <a:gd name="T12" fmla="*/ 168 w 465"/>
              <a:gd name="T13" fmla="*/ 81 h 367"/>
              <a:gd name="T14" fmla="*/ 136 w 465"/>
              <a:gd name="T15" fmla="*/ 101 h 367"/>
              <a:gd name="T16" fmla="*/ 116 w 465"/>
              <a:gd name="T17" fmla="*/ 125 h 367"/>
              <a:gd name="T18" fmla="*/ 109 w 465"/>
              <a:gd name="T19" fmla="*/ 156 h 367"/>
              <a:gd name="T20" fmla="*/ 115 w 465"/>
              <a:gd name="T21" fmla="*/ 175 h 367"/>
              <a:gd name="T22" fmla="*/ 132 w 465"/>
              <a:gd name="T23" fmla="*/ 188 h 367"/>
              <a:gd name="T24" fmla="*/ 153 w 465"/>
              <a:gd name="T25" fmla="*/ 202 h 367"/>
              <a:gd name="T26" fmla="*/ 174 w 465"/>
              <a:gd name="T27" fmla="*/ 219 h 367"/>
              <a:gd name="T28" fmla="*/ 190 w 465"/>
              <a:gd name="T29" fmla="*/ 245 h 367"/>
              <a:gd name="T30" fmla="*/ 197 w 465"/>
              <a:gd name="T31" fmla="*/ 284 h 367"/>
              <a:gd name="T32" fmla="*/ 172 w 465"/>
              <a:gd name="T33" fmla="*/ 346 h 367"/>
              <a:gd name="T34" fmla="*/ 110 w 465"/>
              <a:gd name="T35" fmla="*/ 367 h 367"/>
              <a:gd name="T36" fmla="*/ 30 w 465"/>
              <a:gd name="T37" fmla="*/ 332 h 367"/>
              <a:gd name="T38" fmla="*/ 0 w 465"/>
              <a:gd name="T39" fmla="*/ 235 h 367"/>
              <a:gd name="T40" fmla="*/ 251 w 465"/>
              <a:gd name="T41" fmla="*/ 235 h 367"/>
              <a:gd name="T42" fmla="*/ 263 w 465"/>
              <a:gd name="T43" fmla="*/ 161 h 367"/>
              <a:gd name="T44" fmla="*/ 300 w 465"/>
              <a:gd name="T45" fmla="*/ 95 h 367"/>
              <a:gd name="T46" fmla="*/ 366 w 465"/>
              <a:gd name="T47" fmla="*/ 40 h 367"/>
              <a:gd name="T48" fmla="*/ 465 w 465"/>
              <a:gd name="T49" fmla="*/ 0 h 367"/>
              <a:gd name="T50" fmla="*/ 465 w 465"/>
              <a:gd name="T51" fmla="*/ 62 h 367"/>
              <a:gd name="T52" fmla="*/ 420 w 465"/>
              <a:gd name="T53" fmla="*/ 81 h 367"/>
              <a:gd name="T54" fmla="*/ 386 w 465"/>
              <a:gd name="T55" fmla="*/ 101 h 367"/>
              <a:gd name="T56" fmla="*/ 367 w 465"/>
              <a:gd name="T57" fmla="*/ 125 h 367"/>
              <a:gd name="T58" fmla="*/ 360 w 465"/>
              <a:gd name="T59" fmla="*/ 156 h 367"/>
              <a:gd name="T60" fmla="*/ 366 w 465"/>
              <a:gd name="T61" fmla="*/ 175 h 367"/>
              <a:gd name="T62" fmla="*/ 383 w 465"/>
              <a:gd name="T63" fmla="*/ 188 h 367"/>
              <a:gd name="T64" fmla="*/ 404 w 465"/>
              <a:gd name="T65" fmla="*/ 202 h 367"/>
              <a:gd name="T66" fmla="*/ 425 w 465"/>
              <a:gd name="T67" fmla="*/ 219 h 367"/>
              <a:gd name="T68" fmla="*/ 441 w 465"/>
              <a:gd name="T69" fmla="*/ 245 h 367"/>
              <a:gd name="T70" fmla="*/ 448 w 465"/>
              <a:gd name="T71" fmla="*/ 284 h 367"/>
              <a:gd name="T72" fmla="*/ 423 w 465"/>
              <a:gd name="T73" fmla="*/ 346 h 367"/>
              <a:gd name="T74" fmla="*/ 361 w 465"/>
              <a:gd name="T75" fmla="*/ 367 h 367"/>
              <a:gd name="T76" fmla="*/ 280 w 465"/>
              <a:gd name="T77" fmla="*/ 332 h 367"/>
              <a:gd name="T78" fmla="*/ 251 w 465"/>
              <a:gd name="T79" fmla="*/ 235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5" h="367">
                <a:moveTo>
                  <a:pt x="0" y="235"/>
                </a:moveTo>
                <a:cubicBezTo>
                  <a:pt x="0" y="210"/>
                  <a:pt x="4" y="185"/>
                  <a:pt x="12" y="161"/>
                </a:cubicBezTo>
                <a:cubicBezTo>
                  <a:pt x="20" y="138"/>
                  <a:pt x="32" y="116"/>
                  <a:pt x="49" y="95"/>
                </a:cubicBezTo>
                <a:cubicBezTo>
                  <a:pt x="66" y="75"/>
                  <a:pt x="88" y="57"/>
                  <a:pt x="115" y="40"/>
                </a:cubicBezTo>
                <a:cubicBezTo>
                  <a:pt x="142" y="24"/>
                  <a:pt x="175" y="11"/>
                  <a:pt x="214" y="0"/>
                </a:cubicBezTo>
                <a:cubicBezTo>
                  <a:pt x="214" y="62"/>
                  <a:pt x="214" y="62"/>
                  <a:pt x="214" y="62"/>
                </a:cubicBezTo>
                <a:cubicBezTo>
                  <a:pt x="197" y="69"/>
                  <a:pt x="182" y="75"/>
                  <a:pt x="168" y="81"/>
                </a:cubicBezTo>
                <a:cubicBezTo>
                  <a:pt x="155" y="87"/>
                  <a:pt x="144" y="94"/>
                  <a:pt x="136" y="101"/>
                </a:cubicBezTo>
                <a:cubicBezTo>
                  <a:pt x="127" y="109"/>
                  <a:pt x="120" y="117"/>
                  <a:pt x="116" y="125"/>
                </a:cubicBezTo>
                <a:cubicBezTo>
                  <a:pt x="111" y="134"/>
                  <a:pt x="109" y="144"/>
                  <a:pt x="109" y="156"/>
                </a:cubicBezTo>
                <a:cubicBezTo>
                  <a:pt x="109" y="164"/>
                  <a:pt x="111" y="170"/>
                  <a:pt x="115" y="175"/>
                </a:cubicBezTo>
                <a:cubicBezTo>
                  <a:pt x="120" y="180"/>
                  <a:pt x="125" y="184"/>
                  <a:pt x="132" y="188"/>
                </a:cubicBezTo>
                <a:cubicBezTo>
                  <a:pt x="138" y="193"/>
                  <a:pt x="146" y="197"/>
                  <a:pt x="153" y="202"/>
                </a:cubicBezTo>
                <a:cubicBezTo>
                  <a:pt x="160" y="206"/>
                  <a:pt x="167" y="212"/>
                  <a:pt x="174" y="219"/>
                </a:cubicBezTo>
                <a:cubicBezTo>
                  <a:pt x="181" y="225"/>
                  <a:pt x="186" y="234"/>
                  <a:pt x="190" y="245"/>
                </a:cubicBezTo>
                <a:cubicBezTo>
                  <a:pt x="195" y="255"/>
                  <a:pt x="197" y="268"/>
                  <a:pt x="197" y="284"/>
                </a:cubicBezTo>
                <a:cubicBezTo>
                  <a:pt x="197" y="311"/>
                  <a:pt x="189" y="332"/>
                  <a:pt x="172" y="346"/>
                </a:cubicBezTo>
                <a:cubicBezTo>
                  <a:pt x="155" y="360"/>
                  <a:pt x="135" y="367"/>
                  <a:pt x="110" y="367"/>
                </a:cubicBezTo>
                <a:cubicBezTo>
                  <a:pt x="76" y="367"/>
                  <a:pt x="49" y="355"/>
                  <a:pt x="30" y="332"/>
                </a:cubicBezTo>
                <a:cubicBezTo>
                  <a:pt x="10" y="308"/>
                  <a:pt x="0" y="276"/>
                  <a:pt x="0" y="235"/>
                </a:cubicBezTo>
                <a:close/>
                <a:moveTo>
                  <a:pt x="251" y="235"/>
                </a:moveTo>
                <a:cubicBezTo>
                  <a:pt x="251" y="210"/>
                  <a:pt x="255" y="185"/>
                  <a:pt x="263" y="161"/>
                </a:cubicBezTo>
                <a:cubicBezTo>
                  <a:pt x="270" y="138"/>
                  <a:pt x="283" y="116"/>
                  <a:pt x="300" y="95"/>
                </a:cubicBezTo>
                <a:cubicBezTo>
                  <a:pt x="317" y="75"/>
                  <a:pt x="339" y="57"/>
                  <a:pt x="366" y="40"/>
                </a:cubicBezTo>
                <a:cubicBezTo>
                  <a:pt x="393" y="24"/>
                  <a:pt x="426" y="11"/>
                  <a:pt x="465" y="0"/>
                </a:cubicBezTo>
                <a:cubicBezTo>
                  <a:pt x="465" y="62"/>
                  <a:pt x="465" y="62"/>
                  <a:pt x="465" y="62"/>
                </a:cubicBezTo>
                <a:cubicBezTo>
                  <a:pt x="448" y="69"/>
                  <a:pt x="433" y="75"/>
                  <a:pt x="420" y="81"/>
                </a:cubicBezTo>
                <a:cubicBezTo>
                  <a:pt x="406" y="87"/>
                  <a:pt x="395" y="94"/>
                  <a:pt x="386" y="101"/>
                </a:cubicBezTo>
                <a:cubicBezTo>
                  <a:pt x="378" y="109"/>
                  <a:pt x="371" y="117"/>
                  <a:pt x="367" y="125"/>
                </a:cubicBezTo>
                <a:cubicBezTo>
                  <a:pt x="362" y="134"/>
                  <a:pt x="360" y="144"/>
                  <a:pt x="360" y="156"/>
                </a:cubicBezTo>
                <a:cubicBezTo>
                  <a:pt x="360" y="164"/>
                  <a:pt x="362" y="170"/>
                  <a:pt x="366" y="175"/>
                </a:cubicBezTo>
                <a:cubicBezTo>
                  <a:pt x="371" y="180"/>
                  <a:pt x="376" y="184"/>
                  <a:pt x="383" y="188"/>
                </a:cubicBezTo>
                <a:cubicBezTo>
                  <a:pt x="389" y="193"/>
                  <a:pt x="396" y="197"/>
                  <a:pt x="404" y="202"/>
                </a:cubicBezTo>
                <a:cubicBezTo>
                  <a:pt x="411" y="206"/>
                  <a:pt x="418" y="212"/>
                  <a:pt x="425" y="219"/>
                </a:cubicBezTo>
                <a:cubicBezTo>
                  <a:pt x="431" y="225"/>
                  <a:pt x="437" y="234"/>
                  <a:pt x="441" y="245"/>
                </a:cubicBezTo>
                <a:cubicBezTo>
                  <a:pt x="446" y="255"/>
                  <a:pt x="448" y="268"/>
                  <a:pt x="448" y="284"/>
                </a:cubicBezTo>
                <a:cubicBezTo>
                  <a:pt x="448" y="311"/>
                  <a:pt x="439" y="332"/>
                  <a:pt x="423" y="346"/>
                </a:cubicBezTo>
                <a:cubicBezTo>
                  <a:pt x="406" y="360"/>
                  <a:pt x="386" y="367"/>
                  <a:pt x="361" y="367"/>
                </a:cubicBezTo>
                <a:cubicBezTo>
                  <a:pt x="327" y="367"/>
                  <a:pt x="300" y="355"/>
                  <a:pt x="280" y="332"/>
                </a:cubicBezTo>
                <a:cubicBezTo>
                  <a:pt x="261" y="308"/>
                  <a:pt x="251" y="276"/>
                  <a:pt x="251" y="23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6CB00-6B31-4891-BA6F-63720AA75302}"/>
              </a:ext>
            </a:extLst>
          </p:cNvPr>
          <p:cNvSpPr txBox="1"/>
          <p:nvPr/>
        </p:nvSpPr>
        <p:spPr>
          <a:xfrm>
            <a:off x="1760092" y="2982181"/>
            <a:ext cx="35283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Barlow Semi Condensed SemiBold" panose="00000706000000000000" pitchFamily="2" charset="0"/>
              </a:rPr>
              <a:t>Home Based Health Monitoring System Using Android </a:t>
            </a:r>
            <a:r>
              <a:rPr lang="en-US" sz="2000" b="1" dirty="0" err="1">
                <a:solidFill>
                  <a:schemeClr val="bg2"/>
                </a:solidFill>
                <a:latin typeface="Barlow Semi Condensed SemiBold" panose="00000706000000000000" pitchFamily="2" charset="0"/>
              </a:rPr>
              <a:t>Smartphone,International</a:t>
            </a:r>
            <a:r>
              <a:rPr lang="en-US" sz="2000" b="1" dirty="0">
                <a:solidFill>
                  <a:schemeClr val="bg2"/>
                </a:solidFill>
                <a:latin typeface="Barlow Semi Condensed SemiBold" panose="00000706000000000000" pitchFamily="2" charset="0"/>
              </a:rPr>
              <a:t> Journal of </a:t>
            </a:r>
            <a:r>
              <a:rPr lang="en-US" sz="2000" b="1" dirty="0" err="1">
                <a:solidFill>
                  <a:schemeClr val="bg2"/>
                </a:solidFill>
                <a:latin typeface="Barlow Semi Condensed SemiBold" panose="00000706000000000000" pitchFamily="2" charset="0"/>
              </a:rPr>
              <a:t>Electical,Electronics</a:t>
            </a:r>
            <a:r>
              <a:rPr lang="en-US" sz="2000" b="1" dirty="0">
                <a:solidFill>
                  <a:schemeClr val="bg2"/>
                </a:solidFill>
                <a:latin typeface="Barlow Semi Condensed SemiBold" panose="00000706000000000000" pitchFamily="2" charset="0"/>
              </a:rPr>
              <a:t> and Data Communication, Vol-2, Issue-2, Feb-2014, </a:t>
            </a:r>
            <a:r>
              <a:rPr lang="en-US" sz="2000" b="1" dirty="0" err="1">
                <a:solidFill>
                  <a:schemeClr val="bg2"/>
                </a:solidFill>
                <a:latin typeface="Barlow Semi Condensed SemiBold" panose="00000706000000000000" pitchFamily="2" charset="0"/>
              </a:rPr>
              <a:t>Sushama</a:t>
            </a:r>
            <a:r>
              <a:rPr lang="en-US" sz="2000" b="1" dirty="0">
                <a:solidFill>
                  <a:schemeClr val="bg2"/>
                </a:solidFill>
                <a:latin typeface="Barlow Semi Condensed SemiBold" panose="00000706000000000000" pitchFamily="2" charset="0"/>
              </a:rPr>
              <a:t> Pawar, </a:t>
            </a:r>
            <a:r>
              <a:rPr lang="en-US" sz="2000" b="1" dirty="0" err="1">
                <a:solidFill>
                  <a:schemeClr val="bg2"/>
                </a:solidFill>
                <a:latin typeface="Barlow Semi Condensed SemiBold" panose="00000706000000000000" pitchFamily="2" charset="0"/>
              </a:rPr>
              <a:t>P.W.Kulkarni</a:t>
            </a:r>
            <a:endParaRPr lang="en-US" sz="2000" b="1" dirty="0">
              <a:solidFill>
                <a:schemeClr val="bg2"/>
              </a:solidFill>
              <a:latin typeface="Barlow Semi Condensed SemiBold" panose="00000706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198F9-5AD4-46F9-92D9-FDFAC9DE69AB}"/>
              </a:ext>
            </a:extLst>
          </p:cNvPr>
          <p:cNvSpPr txBox="1"/>
          <p:nvPr/>
        </p:nvSpPr>
        <p:spPr>
          <a:xfrm>
            <a:off x="6400800" y="2450781"/>
            <a:ext cx="5495636" cy="3339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Efficient and low-cost medical care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Optimized noise cancelling algorithm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Easy to use app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Minimized delay in communication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Store patients’ health data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Machine Leaning for emergency alerts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63AC28-8D99-4442-BD38-95CA3243D4DA}"/>
              </a:ext>
            </a:extLst>
          </p:cNvPr>
          <p:cNvGrpSpPr/>
          <p:nvPr/>
        </p:nvGrpSpPr>
        <p:grpSpPr>
          <a:xfrm>
            <a:off x="6639239" y="1242326"/>
            <a:ext cx="839855" cy="839855"/>
            <a:chOff x="6176699" y="1464128"/>
            <a:chExt cx="1103086" cy="11030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33FA8C2-44F7-4B8F-8DCA-BE9C6B158572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87">
              <a:extLst>
                <a:ext uri="{FF2B5EF4-FFF2-40B4-BE49-F238E27FC236}">
                  <a16:creationId xmlns:a16="http://schemas.microsoft.com/office/drawing/2014/main" id="{38DD54E3-1AB9-4CCC-845D-8661C009D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1103491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/>
      <p:bldP spid="6" grpId="0" animBg="1"/>
      <p:bldP spid="15" grpId="0" animBg="1"/>
      <p:bldP spid="1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6DEE687-BE05-4119-8BDB-6EE1A19380AA}"/>
              </a:ext>
            </a:extLst>
          </p:cNvPr>
          <p:cNvSpPr>
            <a:spLocks/>
          </p:cNvSpPr>
          <p:nvPr/>
        </p:nvSpPr>
        <p:spPr bwMode="auto">
          <a:xfrm>
            <a:off x="3568702" y="2083702"/>
            <a:ext cx="2527299" cy="2866478"/>
          </a:xfrm>
          <a:custGeom>
            <a:avLst/>
            <a:gdLst>
              <a:gd name="T0" fmla="*/ 1067 w 1067"/>
              <a:gd name="T1" fmla="*/ 213 h 1211"/>
              <a:gd name="T2" fmla="*/ 606 w 1067"/>
              <a:gd name="T3" fmla="*/ 0 h 1211"/>
              <a:gd name="T4" fmla="*/ 0 w 1067"/>
              <a:gd name="T5" fmla="*/ 605 h 1211"/>
              <a:gd name="T6" fmla="*/ 606 w 1067"/>
              <a:gd name="T7" fmla="*/ 1211 h 1211"/>
              <a:gd name="T8" fmla="*/ 1067 w 1067"/>
              <a:gd name="T9" fmla="*/ 998 h 1211"/>
              <a:gd name="T10" fmla="*/ 923 w 1067"/>
              <a:gd name="T11" fmla="*/ 605 h 1211"/>
              <a:gd name="T12" fmla="*/ 1067 w 1067"/>
              <a:gd name="T13" fmla="*/ 213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1211">
                <a:moveTo>
                  <a:pt x="1067" y="213"/>
                </a:moveTo>
                <a:cubicBezTo>
                  <a:pt x="956" y="82"/>
                  <a:pt x="791" y="0"/>
                  <a:pt x="606" y="0"/>
                </a:cubicBezTo>
                <a:cubicBezTo>
                  <a:pt x="272" y="0"/>
                  <a:pt x="0" y="271"/>
                  <a:pt x="0" y="605"/>
                </a:cubicBezTo>
                <a:cubicBezTo>
                  <a:pt x="0" y="940"/>
                  <a:pt x="272" y="1211"/>
                  <a:pt x="606" y="1211"/>
                </a:cubicBezTo>
                <a:cubicBezTo>
                  <a:pt x="791" y="1211"/>
                  <a:pt x="956" y="1128"/>
                  <a:pt x="1067" y="998"/>
                </a:cubicBezTo>
                <a:cubicBezTo>
                  <a:pt x="977" y="892"/>
                  <a:pt x="923" y="755"/>
                  <a:pt x="923" y="605"/>
                </a:cubicBezTo>
                <a:cubicBezTo>
                  <a:pt x="923" y="455"/>
                  <a:pt x="977" y="318"/>
                  <a:pt x="1067" y="2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6367152-B671-4BF1-9724-E6F3FF551866}"/>
              </a:ext>
            </a:extLst>
          </p:cNvPr>
          <p:cNvSpPr>
            <a:spLocks/>
          </p:cNvSpPr>
          <p:nvPr/>
        </p:nvSpPr>
        <p:spPr bwMode="auto">
          <a:xfrm>
            <a:off x="6096001" y="2083702"/>
            <a:ext cx="2527299" cy="2866478"/>
          </a:xfrm>
          <a:custGeom>
            <a:avLst/>
            <a:gdLst>
              <a:gd name="T0" fmla="*/ 461 w 1067"/>
              <a:gd name="T1" fmla="*/ 0 h 1211"/>
              <a:gd name="T2" fmla="*/ 0 w 1067"/>
              <a:gd name="T3" fmla="*/ 213 h 1211"/>
              <a:gd name="T4" fmla="*/ 145 w 1067"/>
              <a:gd name="T5" fmla="*/ 605 h 1211"/>
              <a:gd name="T6" fmla="*/ 0 w 1067"/>
              <a:gd name="T7" fmla="*/ 998 h 1211"/>
              <a:gd name="T8" fmla="*/ 461 w 1067"/>
              <a:gd name="T9" fmla="*/ 1211 h 1211"/>
              <a:gd name="T10" fmla="*/ 1067 w 1067"/>
              <a:gd name="T11" fmla="*/ 605 h 1211"/>
              <a:gd name="T12" fmla="*/ 461 w 1067"/>
              <a:gd name="T13" fmla="*/ 0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7" h="1211">
                <a:moveTo>
                  <a:pt x="461" y="0"/>
                </a:moveTo>
                <a:cubicBezTo>
                  <a:pt x="277" y="0"/>
                  <a:pt x="111" y="82"/>
                  <a:pt x="0" y="213"/>
                </a:cubicBezTo>
                <a:cubicBezTo>
                  <a:pt x="90" y="318"/>
                  <a:pt x="145" y="455"/>
                  <a:pt x="145" y="605"/>
                </a:cubicBezTo>
                <a:cubicBezTo>
                  <a:pt x="145" y="755"/>
                  <a:pt x="90" y="892"/>
                  <a:pt x="0" y="998"/>
                </a:cubicBezTo>
                <a:cubicBezTo>
                  <a:pt x="111" y="1128"/>
                  <a:pt x="277" y="1211"/>
                  <a:pt x="461" y="1211"/>
                </a:cubicBezTo>
                <a:cubicBezTo>
                  <a:pt x="796" y="1211"/>
                  <a:pt x="1067" y="940"/>
                  <a:pt x="1067" y="605"/>
                </a:cubicBezTo>
                <a:cubicBezTo>
                  <a:pt x="1067" y="271"/>
                  <a:pt x="796" y="0"/>
                  <a:pt x="4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6E6A2-DE96-426F-A567-9D1C94E9F73A}"/>
              </a:ext>
            </a:extLst>
          </p:cNvPr>
          <p:cNvSpPr txBox="1"/>
          <p:nvPr/>
        </p:nvSpPr>
        <p:spPr>
          <a:xfrm>
            <a:off x="4268066" y="2731317"/>
            <a:ext cx="1277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2"/>
                </a:solidFill>
                <a:latin typeface="+mj-lt"/>
              </a:rPr>
              <a:t>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0F531-A39F-441B-9BF8-23267E8B266B}"/>
              </a:ext>
            </a:extLst>
          </p:cNvPr>
          <p:cNvSpPr txBox="1"/>
          <p:nvPr/>
        </p:nvSpPr>
        <p:spPr>
          <a:xfrm>
            <a:off x="6688137" y="2731317"/>
            <a:ext cx="1277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2"/>
                </a:solidFill>
                <a:latin typeface="+mj-l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B1876-9AB9-4BE3-BB08-4148A83A43A0}"/>
              </a:ext>
            </a:extLst>
          </p:cNvPr>
          <p:cNvSpPr txBox="1"/>
          <p:nvPr/>
        </p:nvSpPr>
        <p:spPr>
          <a:xfrm>
            <a:off x="5457463" y="3131426"/>
            <a:ext cx="1277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&amp;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5FBC-1BB3-47EE-97B8-575C6E00F871}"/>
              </a:ext>
            </a:extLst>
          </p:cNvPr>
          <p:cNvSpPr txBox="1"/>
          <p:nvPr/>
        </p:nvSpPr>
        <p:spPr>
          <a:xfrm>
            <a:off x="1808908" y="3283826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705FB-6E5D-4959-A42A-282BF6D482CC}"/>
              </a:ext>
            </a:extLst>
          </p:cNvPr>
          <p:cNvSpPr txBox="1"/>
          <p:nvPr/>
        </p:nvSpPr>
        <p:spPr>
          <a:xfrm>
            <a:off x="9265729" y="3283826"/>
            <a:ext cx="111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B009AA-8933-40DC-BC90-A41ACE9D4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3FA0D6-BDD3-49F4-9072-6A0E8032F147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07B44-6091-4FD2-9BD0-1691101F5864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E6650E6A-4A51-440A-BDFE-A1DB794E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895169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/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810A00-71FA-4431-A117-8AFDFBCE5B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32877-4F3B-4A3D-99A3-83CFF5A30E78}"/>
              </a:ext>
            </a:extLst>
          </p:cNvPr>
          <p:cNvGrpSpPr/>
          <p:nvPr/>
        </p:nvGrpSpPr>
        <p:grpSpPr>
          <a:xfrm>
            <a:off x="0" y="1588"/>
            <a:ext cx="12191999" cy="6856412"/>
            <a:chOff x="-1587" y="1588"/>
            <a:chExt cx="8985250" cy="5056187"/>
          </a:xfrm>
          <a:gradFill>
            <a:gsLst>
              <a:gs pos="0">
                <a:schemeClr val="accent1"/>
              </a:gs>
              <a:gs pos="100000">
                <a:schemeClr val="accent2">
                  <a:alpha val="58000"/>
                </a:schemeClr>
              </a:gs>
            </a:gsLst>
            <a:lin ang="3000000" scaled="0"/>
          </a:gra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E9FB08A-DCC0-4716-A9BA-7643C8962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7" y="1588"/>
              <a:ext cx="2330450" cy="5056187"/>
            </a:xfrm>
            <a:custGeom>
              <a:avLst/>
              <a:gdLst>
                <a:gd name="T0" fmla="*/ 431 w 855"/>
                <a:gd name="T1" fmla="*/ 933 h 1857"/>
                <a:gd name="T2" fmla="*/ 855 w 855"/>
                <a:gd name="T3" fmla="*/ 0 h 1857"/>
                <a:gd name="T4" fmla="*/ 0 w 855"/>
                <a:gd name="T5" fmla="*/ 0 h 1857"/>
                <a:gd name="T6" fmla="*/ 0 w 855"/>
                <a:gd name="T7" fmla="*/ 1857 h 1857"/>
                <a:gd name="T8" fmla="*/ 845 w 855"/>
                <a:gd name="T9" fmla="*/ 1857 h 1857"/>
                <a:gd name="T10" fmla="*/ 431 w 855"/>
                <a:gd name="T11" fmla="*/ 933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" h="1857">
                  <a:moveTo>
                    <a:pt x="431" y="933"/>
                  </a:moveTo>
                  <a:cubicBezTo>
                    <a:pt x="431" y="560"/>
                    <a:pt x="595" y="226"/>
                    <a:pt x="8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845" y="1857"/>
                    <a:pt x="845" y="1857"/>
                    <a:pt x="845" y="1857"/>
                  </a:cubicBezTo>
                  <a:cubicBezTo>
                    <a:pt x="591" y="1632"/>
                    <a:pt x="431" y="1301"/>
                    <a:pt x="431" y="9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18D3421-A6B9-4551-B0C4-40745C9F8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1588"/>
              <a:ext cx="2330450" cy="5056187"/>
            </a:xfrm>
            <a:custGeom>
              <a:avLst/>
              <a:gdLst>
                <a:gd name="T0" fmla="*/ 855 w 855"/>
                <a:gd name="T1" fmla="*/ 0 h 1857"/>
                <a:gd name="T2" fmla="*/ 0 w 855"/>
                <a:gd name="T3" fmla="*/ 0 h 1857"/>
                <a:gd name="T4" fmla="*/ 424 w 855"/>
                <a:gd name="T5" fmla="*/ 933 h 1857"/>
                <a:gd name="T6" fmla="*/ 10 w 855"/>
                <a:gd name="T7" fmla="*/ 1857 h 1857"/>
                <a:gd name="T8" fmla="*/ 855 w 855"/>
                <a:gd name="T9" fmla="*/ 1857 h 1857"/>
                <a:gd name="T10" fmla="*/ 855 w 855"/>
                <a:gd name="T11" fmla="*/ 0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5" h="1857">
                  <a:moveTo>
                    <a:pt x="8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0" y="226"/>
                    <a:pt x="424" y="560"/>
                    <a:pt x="424" y="933"/>
                  </a:cubicBezTo>
                  <a:cubicBezTo>
                    <a:pt x="424" y="1301"/>
                    <a:pt x="264" y="1632"/>
                    <a:pt x="10" y="1857"/>
                  </a:cubicBezTo>
                  <a:cubicBezTo>
                    <a:pt x="855" y="1857"/>
                    <a:pt x="855" y="1857"/>
                    <a:pt x="855" y="1857"/>
                  </a:cubicBezTo>
                  <a:lnTo>
                    <a:pt x="8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0CC28-8046-4DF3-B88D-5D751573F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2408" y="3009072"/>
            <a:ext cx="4654550" cy="769938"/>
          </a:xfrm>
        </p:spPr>
        <p:txBody>
          <a:bodyPr>
            <a:normAutofit/>
          </a:bodyPr>
          <a:lstStyle/>
          <a:p>
            <a:r>
              <a:rPr lang="en-US" dirty="0"/>
              <a:t>Thank You.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A23A6B-4401-4FEB-98C8-3AD994F166BB}"/>
              </a:ext>
            </a:extLst>
          </p:cNvPr>
          <p:cNvGrpSpPr/>
          <p:nvPr/>
        </p:nvGrpSpPr>
        <p:grpSpPr>
          <a:xfrm>
            <a:off x="4103853" y="3009072"/>
            <a:ext cx="839855" cy="839855"/>
            <a:chOff x="6176699" y="1464128"/>
            <a:chExt cx="1103086" cy="11030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24528C-30BA-4160-A0FD-3193A4E12CBA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7">
              <a:extLst>
                <a:ext uri="{FF2B5EF4-FFF2-40B4-BE49-F238E27FC236}">
                  <a16:creationId xmlns:a16="http://schemas.microsoft.com/office/drawing/2014/main" id="{30320BCA-4712-47D3-A50C-D6D6CC3D0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94757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2F42626E-56AD-455A-A6D9-FDFA1D83E9A9}"/>
              </a:ext>
            </a:extLst>
          </p:cNvPr>
          <p:cNvSpPr>
            <a:spLocks/>
          </p:cNvSpPr>
          <p:nvPr/>
        </p:nvSpPr>
        <p:spPr bwMode="auto">
          <a:xfrm>
            <a:off x="3991266" y="3803016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1CCDFA73-6F36-4876-8DD8-9AD874C513E0}"/>
              </a:ext>
            </a:extLst>
          </p:cNvPr>
          <p:cNvSpPr>
            <a:spLocks/>
          </p:cNvSpPr>
          <p:nvPr/>
        </p:nvSpPr>
        <p:spPr bwMode="auto">
          <a:xfrm>
            <a:off x="6301668" y="3803016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758916AA-340F-4DA8-9E78-2DAA2E9EDED1}"/>
              </a:ext>
            </a:extLst>
          </p:cNvPr>
          <p:cNvSpPr>
            <a:spLocks/>
          </p:cNvSpPr>
          <p:nvPr/>
        </p:nvSpPr>
        <p:spPr bwMode="auto">
          <a:xfrm>
            <a:off x="8612070" y="3803016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8387C28-9655-48BC-B9DD-6C0A3262C401}"/>
              </a:ext>
            </a:extLst>
          </p:cNvPr>
          <p:cNvSpPr>
            <a:spLocks/>
          </p:cNvSpPr>
          <p:nvPr/>
        </p:nvSpPr>
        <p:spPr bwMode="auto">
          <a:xfrm>
            <a:off x="1653759" y="3803016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EA8FD4-3F7D-4719-9D91-E89A3C472A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9747" y="142728"/>
            <a:ext cx="4654550" cy="76993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DF3543-40FA-4DD1-AF4D-C7CED572FE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9747" y="912666"/>
            <a:ext cx="4654550" cy="260350"/>
          </a:xfrm>
        </p:spPr>
        <p:txBody>
          <a:bodyPr>
            <a:noAutofit/>
          </a:bodyPr>
          <a:lstStyle/>
          <a:p>
            <a:r>
              <a:rPr lang="en-US" sz="1800" dirty="0"/>
              <a:t>Team </a:t>
            </a:r>
            <a:r>
              <a:rPr lang="en-US" sz="1800" dirty="0" err="1"/>
              <a:t>MedTronic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08C0A1-414A-4B74-85DA-82D08F12703E}"/>
              </a:ext>
            </a:extLst>
          </p:cNvPr>
          <p:cNvSpPr txBox="1"/>
          <p:nvPr/>
        </p:nvSpPr>
        <p:spPr>
          <a:xfrm>
            <a:off x="1845473" y="5689893"/>
            <a:ext cx="174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Tanzela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Nasrin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02D9F-5ED3-480F-B81E-1749B399D3BE}"/>
              </a:ext>
            </a:extLst>
          </p:cNvPr>
          <p:cNvSpPr txBox="1"/>
          <p:nvPr/>
        </p:nvSpPr>
        <p:spPr>
          <a:xfrm>
            <a:off x="4166716" y="5689893"/>
            <a:ext cx="182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Khaleduzzaman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C3C5FF-9E4D-44F8-85C4-7EAAAFCA0479}"/>
              </a:ext>
            </a:extLst>
          </p:cNvPr>
          <p:cNvSpPr txBox="1"/>
          <p:nvPr/>
        </p:nvSpPr>
        <p:spPr>
          <a:xfrm>
            <a:off x="6487960" y="5689893"/>
            <a:ext cx="174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Tamzidul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8DDF8-D060-475A-BC22-BCCDCF0C0F95}"/>
              </a:ext>
            </a:extLst>
          </p:cNvPr>
          <p:cNvSpPr txBox="1"/>
          <p:nvPr/>
        </p:nvSpPr>
        <p:spPr>
          <a:xfrm>
            <a:off x="8809202" y="5689893"/>
            <a:ext cx="174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Mubayeer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5896E4-BB7C-4971-A2A9-AC2B9555E97E}"/>
              </a:ext>
            </a:extLst>
          </p:cNvPr>
          <p:cNvSpPr txBox="1"/>
          <p:nvPr/>
        </p:nvSpPr>
        <p:spPr>
          <a:xfrm>
            <a:off x="2083263" y="6421127"/>
            <a:ext cx="126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18.02.04.012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B1429A-7120-41A8-8F04-73A6C6862050}"/>
              </a:ext>
            </a:extLst>
          </p:cNvPr>
          <p:cNvSpPr txBox="1"/>
          <p:nvPr/>
        </p:nvSpPr>
        <p:spPr>
          <a:xfrm>
            <a:off x="4407048" y="6421127"/>
            <a:ext cx="126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18.01.04.102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82A215-C8A8-49CC-A973-827F038C7EEC}"/>
              </a:ext>
            </a:extLst>
          </p:cNvPr>
          <p:cNvSpPr txBox="1"/>
          <p:nvPr/>
        </p:nvSpPr>
        <p:spPr>
          <a:xfrm>
            <a:off x="6730833" y="6421127"/>
            <a:ext cx="126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18.01.04.123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E18CCF-ACEA-467E-B945-99E67148292A}"/>
              </a:ext>
            </a:extLst>
          </p:cNvPr>
          <p:cNvSpPr txBox="1"/>
          <p:nvPr/>
        </p:nvSpPr>
        <p:spPr>
          <a:xfrm>
            <a:off x="9054618" y="6421127"/>
            <a:ext cx="1268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18.01.04.144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D62352-4994-4686-A2E0-6C945CAD372E}"/>
              </a:ext>
            </a:extLst>
          </p:cNvPr>
          <p:cNvGrpSpPr/>
          <p:nvPr/>
        </p:nvGrpSpPr>
        <p:grpSpPr>
          <a:xfrm>
            <a:off x="3989892" y="251299"/>
            <a:ext cx="839855" cy="839855"/>
            <a:chOff x="6176699" y="1464128"/>
            <a:chExt cx="1103086" cy="110308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37F9D74-33A2-406F-8D8F-86B8703C57C2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2E114AE1-6371-48F2-903D-3AED58022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6" name="Picture Placeholder 15" descr="A picture containing person, wall, person, clothing&#10;&#10;Description automatically generated">
            <a:extLst>
              <a:ext uri="{FF2B5EF4-FFF2-40B4-BE49-F238E27FC236}">
                <a16:creationId xmlns:a16="http://schemas.microsoft.com/office/drawing/2014/main" id="{122C12DA-5A85-E3C3-8E67-DE62E23F89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121"/>
          <a:stretch>
            <a:fillRect/>
          </a:stretch>
        </p:blipFill>
        <p:spPr>
          <a:xfrm>
            <a:off x="1845473" y="3965128"/>
            <a:ext cx="1658318" cy="16583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A06861C-567C-562D-DC9D-93099BBE1E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r="680"/>
          <a:stretch/>
        </p:blipFill>
        <p:spPr>
          <a:xfrm>
            <a:off x="4166717" y="3965128"/>
            <a:ext cx="1658318" cy="1658318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015372-18BF-27E6-6B2D-F4BA6475C8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r="9528"/>
          <a:stretch/>
        </p:blipFill>
        <p:spPr>
          <a:xfrm>
            <a:off x="6493382" y="3965128"/>
            <a:ext cx="1658318" cy="1658318"/>
          </a:xfrm>
        </p:spPr>
      </p:pic>
      <p:pic>
        <p:nvPicPr>
          <p:cNvPr id="20" name="Picture Placeholder 19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9D2EE856-18AE-B57D-F916-FD3A24A9C4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>
            <a:fillRect/>
          </a:stretch>
        </p:blipFill>
        <p:spPr>
          <a:xfrm>
            <a:off x="8803784" y="3965128"/>
            <a:ext cx="1658318" cy="1658318"/>
          </a:xfr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FCBEF62F-CA23-F60F-9724-739283001F8D}"/>
              </a:ext>
            </a:extLst>
          </p:cNvPr>
          <p:cNvSpPr>
            <a:spLocks/>
          </p:cNvSpPr>
          <p:nvPr/>
        </p:nvSpPr>
        <p:spPr bwMode="auto">
          <a:xfrm>
            <a:off x="3589259" y="1335128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BBF47-518C-0961-11F0-ABCE5892A9D1}"/>
              </a:ext>
            </a:extLst>
          </p:cNvPr>
          <p:cNvSpPr txBox="1"/>
          <p:nvPr/>
        </p:nvSpPr>
        <p:spPr>
          <a:xfrm>
            <a:off x="3443289" y="3203183"/>
            <a:ext cx="249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Md.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Raqibul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Hasan Assistant Professor</a:t>
            </a:r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14656CB2-CCA4-EFA0-6F17-87075BB5E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3780973" y="1497240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4E357EC-E64D-F193-EBE1-973F8D7FF7D0}"/>
              </a:ext>
            </a:extLst>
          </p:cNvPr>
          <p:cNvSpPr>
            <a:spLocks/>
          </p:cNvSpPr>
          <p:nvPr/>
        </p:nvSpPr>
        <p:spPr bwMode="auto">
          <a:xfrm>
            <a:off x="6762038" y="1335128"/>
            <a:ext cx="2026239" cy="1868055"/>
          </a:xfrm>
          <a:custGeom>
            <a:avLst/>
            <a:gdLst>
              <a:gd name="T0" fmla="*/ 1384 w 9052"/>
              <a:gd name="T1" fmla="*/ 6548 h 8504"/>
              <a:gd name="T2" fmla="*/ 1084 w 9052"/>
              <a:gd name="T3" fmla="*/ 2304 h 8504"/>
              <a:gd name="T4" fmla="*/ 8108 w 9052"/>
              <a:gd name="T5" fmla="*/ 2428 h 8504"/>
              <a:gd name="T6" fmla="*/ 5748 w 9052"/>
              <a:gd name="T7" fmla="*/ 8488 h 8504"/>
              <a:gd name="T8" fmla="*/ 1384 w 9052"/>
              <a:gd name="T9" fmla="*/ 6548 h 8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52" h="8504">
                <a:moveTo>
                  <a:pt x="1384" y="6548"/>
                </a:moveTo>
                <a:cubicBezTo>
                  <a:pt x="1384" y="6548"/>
                  <a:pt x="0" y="4608"/>
                  <a:pt x="1084" y="2304"/>
                </a:cubicBezTo>
                <a:cubicBezTo>
                  <a:pt x="2168" y="0"/>
                  <a:pt x="7164" y="472"/>
                  <a:pt x="8108" y="2428"/>
                </a:cubicBezTo>
                <a:cubicBezTo>
                  <a:pt x="9052" y="4384"/>
                  <a:pt x="7896" y="8504"/>
                  <a:pt x="5748" y="8488"/>
                </a:cubicBezTo>
                <a:cubicBezTo>
                  <a:pt x="3600" y="8472"/>
                  <a:pt x="2380" y="7540"/>
                  <a:pt x="1384" y="654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0F40F-1334-2CA9-ACC3-FD7F4C3275AD}"/>
              </a:ext>
            </a:extLst>
          </p:cNvPr>
          <p:cNvSpPr txBox="1"/>
          <p:nvPr/>
        </p:nvSpPr>
        <p:spPr>
          <a:xfrm>
            <a:off x="6171328" y="3189716"/>
            <a:ext cx="331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Nawshin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Tabassum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Tanny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Lecturer</a:t>
            </a:r>
          </a:p>
        </p:txBody>
      </p:sp>
      <p:pic>
        <p:nvPicPr>
          <p:cNvPr id="22" name="Picture Placeholder 3">
            <a:extLst>
              <a:ext uri="{FF2B5EF4-FFF2-40B4-BE49-F238E27FC236}">
                <a16:creationId xmlns:a16="http://schemas.microsoft.com/office/drawing/2014/main" id="{0930F0BC-9528-7936-93D8-0914B17154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6953752" y="1497240"/>
            <a:ext cx="1658318" cy="1658318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051238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18" grpId="0" animBg="1"/>
      <p:bldP spid="8" grpId="0" build="p"/>
      <p:bldP spid="9" grpId="0" build="p"/>
      <p:bldP spid="25" grpId="0"/>
      <p:bldP spid="27" grpId="0"/>
      <p:bldP spid="29" grpId="0"/>
      <p:bldP spid="31" grpId="0"/>
      <p:bldP spid="48" grpId="0"/>
      <p:bldP spid="64" grpId="0"/>
      <p:bldP spid="77" grpId="0"/>
      <p:bldP spid="90" grpId="0"/>
      <p:bldP spid="2" grpId="0" animBg="1"/>
      <p:bldP spid="3" grpId="0"/>
      <p:bldP spid="15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FE083-0360-4F6A-8010-E8C11298BE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31B7D4-0865-4707-B9A2-A0602349D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>
                  <a:alpha val="6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11152-62EC-486C-8779-203B5A4A0827}"/>
              </a:ext>
            </a:extLst>
          </p:cNvPr>
          <p:cNvGrpSpPr/>
          <p:nvPr/>
        </p:nvGrpSpPr>
        <p:grpSpPr>
          <a:xfrm>
            <a:off x="3464778" y="1226384"/>
            <a:ext cx="839855" cy="839855"/>
            <a:chOff x="6176699" y="1464128"/>
            <a:chExt cx="1103086" cy="11030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2DA13C-8F07-4A9C-8BB6-066BE70DD03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87">
              <a:extLst>
                <a:ext uri="{FF2B5EF4-FFF2-40B4-BE49-F238E27FC236}">
                  <a16:creationId xmlns:a16="http://schemas.microsoft.com/office/drawing/2014/main" id="{F9B00F80-35D2-427F-A1E6-FDB052DCB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4E3A537-86EA-433C-958C-1B6F937B4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856124-C6BF-4AEB-9DFD-98E6199309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Bahnschrift SemiBold SemiConden" panose="020B0502040204020203" pitchFamily="34" charset="0"/>
              </a:rPr>
              <a:t>Why it is important?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9ADC0-EBA3-431F-92AD-F8E341C18341}"/>
              </a:ext>
            </a:extLst>
          </p:cNvPr>
          <p:cNvSpPr txBox="1"/>
          <p:nvPr/>
        </p:nvSpPr>
        <p:spPr>
          <a:xfrm>
            <a:off x="1811338" y="2962275"/>
            <a:ext cx="8569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Provide health care to rural and remote communities.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Provide lower-cost healthcare solutions.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Availability, and efficient sharing of medical data.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 real-time healthcare system to improve the doctor-to-patient ratio virtually.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Provide specialist doctors consultation in the villages of Bangladesh.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b="1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687ACE-942A-467C-975F-92CD84F575CB}"/>
              </a:ext>
            </a:extLst>
          </p:cNvPr>
          <p:cNvCxnSpPr>
            <a:cxnSpLocks/>
          </p:cNvCxnSpPr>
          <p:nvPr/>
        </p:nvCxnSpPr>
        <p:spPr>
          <a:xfrm>
            <a:off x="1811337" y="5913966"/>
            <a:ext cx="856932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5FD8E0-6A4D-46CB-8E9E-08314789CE6A}"/>
              </a:ext>
            </a:extLst>
          </p:cNvPr>
          <p:cNvCxnSpPr>
            <a:cxnSpLocks/>
          </p:cNvCxnSpPr>
          <p:nvPr/>
        </p:nvCxnSpPr>
        <p:spPr>
          <a:xfrm>
            <a:off x="1811338" y="2590800"/>
            <a:ext cx="856932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89966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01C785-7D29-4371-990F-C5692E648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08798" y="82610"/>
            <a:ext cx="4654550" cy="769938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F25F86-50FE-4538-9A89-94E8C42AC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08798" y="697653"/>
            <a:ext cx="4654550" cy="26035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References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AB1EDD-CFE2-46D4-8128-027729E7D5E8}"/>
              </a:ext>
            </a:extLst>
          </p:cNvPr>
          <p:cNvSpPr/>
          <p:nvPr/>
        </p:nvSpPr>
        <p:spPr>
          <a:xfrm>
            <a:off x="2045368" y="1166141"/>
            <a:ext cx="6962775" cy="963702"/>
          </a:xfrm>
          <a:custGeom>
            <a:avLst/>
            <a:gdLst>
              <a:gd name="connsiteX0" fmla="*/ 138244 w 6962775"/>
              <a:gd name="connsiteY0" fmla="*/ 0 h 1295399"/>
              <a:gd name="connsiteX1" fmla="*/ 6824531 w 6962775"/>
              <a:gd name="connsiteY1" fmla="*/ 0 h 1295399"/>
              <a:gd name="connsiteX2" fmla="*/ 6962775 w 6962775"/>
              <a:gd name="connsiteY2" fmla="*/ 138244 h 1295399"/>
              <a:gd name="connsiteX3" fmla="*/ 6962775 w 6962775"/>
              <a:gd name="connsiteY3" fmla="*/ 1295399 h 1295399"/>
              <a:gd name="connsiteX4" fmla="*/ 0 w 6962775"/>
              <a:gd name="connsiteY4" fmla="*/ 1295399 h 1295399"/>
              <a:gd name="connsiteX5" fmla="*/ 0 w 6962775"/>
              <a:gd name="connsiteY5" fmla="*/ 138244 h 1295399"/>
              <a:gd name="connsiteX6" fmla="*/ 138244 w 6962775"/>
              <a:gd name="connsiteY6" fmla="*/ 0 h 129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2775" h="1295399">
                <a:moveTo>
                  <a:pt x="138244" y="0"/>
                </a:moveTo>
                <a:lnTo>
                  <a:pt x="6824531" y="0"/>
                </a:lnTo>
                <a:cubicBezTo>
                  <a:pt x="6900881" y="0"/>
                  <a:pt x="6962775" y="61894"/>
                  <a:pt x="6962775" y="138244"/>
                </a:cubicBezTo>
                <a:lnTo>
                  <a:pt x="6962775" y="1295399"/>
                </a:lnTo>
                <a:lnTo>
                  <a:pt x="0" y="1295399"/>
                </a:lnTo>
                <a:lnTo>
                  <a:pt x="0" y="138244"/>
                </a:lnTo>
                <a:cubicBezTo>
                  <a:pt x="0" y="61894"/>
                  <a:pt x="61894" y="0"/>
                  <a:pt x="138244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146B57-8136-4CA4-BD72-CABF703CA613}"/>
              </a:ext>
            </a:extLst>
          </p:cNvPr>
          <p:cNvGrpSpPr/>
          <p:nvPr/>
        </p:nvGrpSpPr>
        <p:grpSpPr>
          <a:xfrm>
            <a:off x="1261789" y="510298"/>
            <a:ext cx="10415585" cy="6347702"/>
            <a:chOff x="6044531" y="2456903"/>
            <a:chExt cx="3770797" cy="2715123"/>
          </a:xfrm>
        </p:grpSpPr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87FBA116-00CC-4FD9-88D1-7D88A9BD1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531" y="2681060"/>
              <a:ext cx="3770797" cy="2490966"/>
            </a:xfrm>
            <a:custGeom>
              <a:avLst/>
              <a:gdLst>
                <a:gd name="T0" fmla="*/ 715 w 1040"/>
                <a:gd name="T1" fmla="*/ 0 h 1038"/>
                <a:gd name="T2" fmla="*/ 325 w 1040"/>
                <a:gd name="T3" fmla="*/ 0 h 1038"/>
                <a:gd name="T4" fmla="*/ 325 w 1040"/>
                <a:gd name="T5" fmla="*/ 324 h 1038"/>
                <a:gd name="T6" fmla="*/ 0 w 1040"/>
                <a:gd name="T7" fmla="*/ 324 h 1038"/>
                <a:gd name="T8" fmla="*/ 0 w 1040"/>
                <a:gd name="T9" fmla="*/ 715 h 1038"/>
                <a:gd name="T10" fmla="*/ 325 w 1040"/>
                <a:gd name="T11" fmla="*/ 715 h 1038"/>
                <a:gd name="T12" fmla="*/ 325 w 1040"/>
                <a:gd name="T13" fmla="*/ 1038 h 1038"/>
                <a:gd name="T14" fmla="*/ 715 w 1040"/>
                <a:gd name="T15" fmla="*/ 1038 h 1038"/>
                <a:gd name="T16" fmla="*/ 715 w 1040"/>
                <a:gd name="T17" fmla="*/ 715 h 1038"/>
                <a:gd name="T18" fmla="*/ 1040 w 1040"/>
                <a:gd name="T19" fmla="*/ 715 h 1038"/>
                <a:gd name="T20" fmla="*/ 1040 w 1040"/>
                <a:gd name="T21" fmla="*/ 324 h 1038"/>
                <a:gd name="T22" fmla="*/ 715 w 1040"/>
                <a:gd name="T23" fmla="*/ 324 h 1038"/>
                <a:gd name="T24" fmla="*/ 715 w 1040"/>
                <a:gd name="T25" fmla="*/ 0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0" h="1038">
                  <a:moveTo>
                    <a:pt x="715" y="0"/>
                  </a:moveTo>
                  <a:lnTo>
                    <a:pt x="325" y="0"/>
                  </a:lnTo>
                  <a:lnTo>
                    <a:pt x="325" y="324"/>
                  </a:lnTo>
                  <a:lnTo>
                    <a:pt x="0" y="324"/>
                  </a:lnTo>
                  <a:lnTo>
                    <a:pt x="0" y="715"/>
                  </a:lnTo>
                  <a:lnTo>
                    <a:pt x="325" y="715"/>
                  </a:lnTo>
                  <a:lnTo>
                    <a:pt x="325" y="1038"/>
                  </a:lnTo>
                  <a:lnTo>
                    <a:pt x="715" y="1038"/>
                  </a:lnTo>
                  <a:lnTo>
                    <a:pt x="715" y="715"/>
                  </a:lnTo>
                  <a:lnTo>
                    <a:pt x="1040" y="715"/>
                  </a:lnTo>
                  <a:lnTo>
                    <a:pt x="1040" y="324"/>
                  </a:lnTo>
                  <a:lnTo>
                    <a:pt x="715" y="324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2400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2400" dirty="0">
                <a:latin typeface="+mj-lt"/>
              </a:endParaRPr>
            </a:p>
            <a:p>
              <a:endParaRPr lang="en-US" sz="2400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Uses </a:t>
              </a:r>
              <a:r>
                <a:rPr lang="en-US">
                  <a:latin typeface="+mj-lt"/>
                </a:rPr>
                <a:t>body parameters </a:t>
              </a:r>
              <a:r>
                <a:rPr lang="en-US" dirty="0">
                  <a:latin typeface="+mj-lt"/>
                </a:rPr>
                <a:t>to collect data and display it in an LCD graphical user interface.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IoT services not available.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Uses wearable and ambient sensors to track motion and vital signs.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Works in real-time but used heavy machinery and is costly.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Keeps records of patients on cloud-based networks.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+mj-lt"/>
                </a:rPr>
                <a:t>Only works with ECG signal.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+mj-lt"/>
              </a:endParaRPr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2C3D14FE-2EC8-4476-83CE-5DEFF97D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6986" y="2456903"/>
              <a:ext cx="957069" cy="957070"/>
            </a:xfrm>
            <a:custGeom>
              <a:avLst/>
              <a:gdLst>
                <a:gd name="T0" fmla="*/ 493 w 716"/>
                <a:gd name="T1" fmla="*/ 0 h 716"/>
                <a:gd name="T2" fmla="*/ 223 w 716"/>
                <a:gd name="T3" fmla="*/ 0 h 716"/>
                <a:gd name="T4" fmla="*/ 223 w 716"/>
                <a:gd name="T5" fmla="*/ 225 h 716"/>
                <a:gd name="T6" fmla="*/ 0 w 716"/>
                <a:gd name="T7" fmla="*/ 225 h 716"/>
                <a:gd name="T8" fmla="*/ 0 w 716"/>
                <a:gd name="T9" fmla="*/ 493 h 716"/>
                <a:gd name="T10" fmla="*/ 223 w 716"/>
                <a:gd name="T11" fmla="*/ 493 h 716"/>
                <a:gd name="T12" fmla="*/ 223 w 716"/>
                <a:gd name="T13" fmla="*/ 716 h 716"/>
                <a:gd name="T14" fmla="*/ 493 w 716"/>
                <a:gd name="T15" fmla="*/ 716 h 716"/>
                <a:gd name="T16" fmla="*/ 493 w 716"/>
                <a:gd name="T17" fmla="*/ 493 h 716"/>
                <a:gd name="T18" fmla="*/ 716 w 716"/>
                <a:gd name="T19" fmla="*/ 493 h 716"/>
                <a:gd name="T20" fmla="*/ 716 w 716"/>
                <a:gd name="T21" fmla="*/ 225 h 716"/>
                <a:gd name="T22" fmla="*/ 493 w 716"/>
                <a:gd name="T23" fmla="*/ 225 h 716"/>
                <a:gd name="T24" fmla="*/ 493 w 716"/>
                <a:gd name="T25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6" h="716">
                  <a:moveTo>
                    <a:pt x="493" y="0"/>
                  </a:moveTo>
                  <a:lnTo>
                    <a:pt x="223" y="0"/>
                  </a:lnTo>
                  <a:lnTo>
                    <a:pt x="223" y="225"/>
                  </a:lnTo>
                  <a:lnTo>
                    <a:pt x="0" y="225"/>
                  </a:lnTo>
                  <a:lnTo>
                    <a:pt x="0" y="493"/>
                  </a:lnTo>
                  <a:lnTo>
                    <a:pt x="223" y="493"/>
                  </a:lnTo>
                  <a:lnTo>
                    <a:pt x="223" y="716"/>
                  </a:lnTo>
                  <a:lnTo>
                    <a:pt x="493" y="716"/>
                  </a:lnTo>
                  <a:lnTo>
                    <a:pt x="493" y="493"/>
                  </a:lnTo>
                  <a:lnTo>
                    <a:pt x="716" y="493"/>
                  </a:lnTo>
                  <a:lnTo>
                    <a:pt x="716" y="225"/>
                  </a:lnTo>
                  <a:lnTo>
                    <a:pt x="493" y="22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+mj-lt"/>
              </a:endParaRPr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B6B51CB9-6708-4AFE-B381-170D11AB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930" y="3990180"/>
              <a:ext cx="684385" cy="683049"/>
            </a:xfrm>
            <a:custGeom>
              <a:avLst/>
              <a:gdLst>
                <a:gd name="T0" fmla="*/ 352 w 512"/>
                <a:gd name="T1" fmla="*/ 0 h 511"/>
                <a:gd name="T2" fmla="*/ 159 w 512"/>
                <a:gd name="T3" fmla="*/ 0 h 511"/>
                <a:gd name="T4" fmla="*/ 159 w 512"/>
                <a:gd name="T5" fmla="*/ 160 h 511"/>
                <a:gd name="T6" fmla="*/ 0 w 512"/>
                <a:gd name="T7" fmla="*/ 160 h 511"/>
                <a:gd name="T8" fmla="*/ 0 w 512"/>
                <a:gd name="T9" fmla="*/ 352 h 511"/>
                <a:gd name="T10" fmla="*/ 159 w 512"/>
                <a:gd name="T11" fmla="*/ 352 h 511"/>
                <a:gd name="T12" fmla="*/ 159 w 512"/>
                <a:gd name="T13" fmla="*/ 511 h 511"/>
                <a:gd name="T14" fmla="*/ 352 w 512"/>
                <a:gd name="T15" fmla="*/ 511 h 511"/>
                <a:gd name="T16" fmla="*/ 352 w 512"/>
                <a:gd name="T17" fmla="*/ 352 h 511"/>
                <a:gd name="T18" fmla="*/ 512 w 512"/>
                <a:gd name="T19" fmla="*/ 352 h 511"/>
                <a:gd name="T20" fmla="*/ 512 w 512"/>
                <a:gd name="T21" fmla="*/ 160 h 511"/>
                <a:gd name="T22" fmla="*/ 352 w 512"/>
                <a:gd name="T23" fmla="*/ 160 h 511"/>
                <a:gd name="T24" fmla="*/ 352 w 512"/>
                <a:gd name="T25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2" h="511">
                  <a:moveTo>
                    <a:pt x="352" y="0"/>
                  </a:moveTo>
                  <a:lnTo>
                    <a:pt x="159" y="0"/>
                  </a:lnTo>
                  <a:lnTo>
                    <a:pt x="159" y="160"/>
                  </a:lnTo>
                  <a:lnTo>
                    <a:pt x="0" y="160"/>
                  </a:lnTo>
                  <a:lnTo>
                    <a:pt x="0" y="352"/>
                  </a:lnTo>
                  <a:lnTo>
                    <a:pt x="159" y="352"/>
                  </a:lnTo>
                  <a:lnTo>
                    <a:pt x="159" y="511"/>
                  </a:lnTo>
                  <a:lnTo>
                    <a:pt x="352" y="511"/>
                  </a:lnTo>
                  <a:lnTo>
                    <a:pt x="352" y="352"/>
                  </a:lnTo>
                  <a:lnTo>
                    <a:pt x="512" y="352"/>
                  </a:lnTo>
                  <a:lnTo>
                    <a:pt x="512" y="160"/>
                  </a:lnTo>
                  <a:lnTo>
                    <a:pt x="352" y="16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0E7F7F77-673F-4990-A3D8-7B592C9B6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486" y="4331705"/>
              <a:ext cx="610867" cy="612204"/>
            </a:xfrm>
            <a:custGeom>
              <a:avLst/>
              <a:gdLst>
                <a:gd name="T0" fmla="*/ 314 w 457"/>
                <a:gd name="T1" fmla="*/ 0 h 458"/>
                <a:gd name="T2" fmla="*/ 142 w 457"/>
                <a:gd name="T3" fmla="*/ 0 h 458"/>
                <a:gd name="T4" fmla="*/ 142 w 457"/>
                <a:gd name="T5" fmla="*/ 143 h 458"/>
                <a:gd name="T6" fmla="*/ 0 w 457"/>
                <a:gd name="T7" fmla="*/ 143 h 458"/>
                <a:gd name="T8" fmla="*/ 0 w 457"/>
                <a:gd name="T9" fmla="*/ 316 h 458"/>
                <a:gd name="T10" fmla="*/ 142 w 457"/>
                <a:gd name="T11" fmla="*/ 316 h 458"/>
                <a:gd name="T12" fmla="*/ 142 w 457"/>
                <a:gd name="T13" fmla="*/ 458 h 458"/>
                <a:gd name="T14" fmla="*/ 314 w 457"/>
                <a:gd name="T15" fmla="*/ 458 h 458"/>
                <a:gd name="T16" fmla="*/ 314 w 457"/>
                <a:gd name="T17" fmla="*/ 316 h 458"/>
                <a:gd name="T18" fmla="*/ 457 w 457"/>
                <a:gd name="T19" fmla="*/ 316 h 458"/>
                <a:gd name="T20" fmla="*/ 457 w 457"/>
                <a:gd name="T21" fmla="*/ 143 h 458"/>
                <a:gd name="T22" fmla="*/ 314 w 457"/>
                <a:gd name="T23" fmla="*/ 143 h 458"/>
                <a:gd name="T24" fmla="*/ 314 w 457"/>
                <a:gd name="T25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8">
                  <a:moveTo>
                    <a:pt x="314" y="0"/>
                  </a:moveTo>
                  <a:lnTo>
                    <a:pt x="142" y="0"/>
                  </a:lnTo>
                  <a:lnTo>
                    <a:pt x="142" y="143"/>
                  </a:lnTo>
                  <a:lnTo>
                    <a:pt x="0" y="143"/>
                  </a:lnTo>
                  <a:lnTo>
                    <a:pt x="0" y="316"/>
                  </a:lnTo>
                  <a:lnTo>
                    <a:pt x="142" y="316"/>
                  </a:lnTo>
                  <a:lnTo>
                    <a:pt x="142" y="458"/>
                  </a:lnTo>
                  <a:lnTo>
                    <a:pt x="314" y="458"/>
                  </a:lnTo>
                  <a:lnTo>
                    <a:pt x="314" y="316"/>
                  </a:lnTo>
                  <a:lnTo>
                    <a:pt x="457" y="316"/>
                  </a:lnTo>
                  <a:lnTo>
                    <a:pt x="457" y="143"/>
                  </a:lnTo>
                  <a:lnTo>
                    <a:pt x="314" y="14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6348EE2A-6A32-4F99-9A89-5374FFBE7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679" y="4425942"/>
              <a:ext cx="290062" cy="291398"/>
            </a:xfrm>
            <a:custGeom>
              <a:avLst/>
              <a:gdLst>
                <a:gd name="T0" fmla="*/ 150 w 217"/>
                <a:gd name="T1" fmla="*/ 0 h 218"/>
                <a:gd name="T2" fmla="*/ 67 w 217"/>
                <a:gd name="T3" fmla="*/ 0 h 218"/>
                <a:gd name="T4" fmla="*/ 67 w 217"/>
                <a:gd name="T5" fmla="*/ 69 h 218"/>
                <a:gd name="T6" fmla="*/ 0 w 217"/>
                <a:gd name="T7" fmla="*/ 69 h 218"/>
                <a:gd name="T8" fmla="*/ 0 w 217"/>
                <a:gd name="T9" fmla="*/ 149 h 218"/>
                <a:gd name="T10" fmla="*/ 67 w 217"/>
                <a:gd name="T11" fmla="*/ 149 h 218"/>
                <a:gd name="T12" fmla="*/ 67 w 217"/>
                <a:gd name="T13" fmla="*/ 218 h 218"/>
                <a:gd name="T14" fmla="*/ 150 w 217"/>
                <a:gd name="T15" fmla="*/ 218 h 218"/>
                <a:gd name="T16" fmla="*/ 150 w 217"/>
                <a:gd name="T17" fmla="*/ 149 h 218"/>
                <a:gd name="T18" fmla="*/ 217 w 217"/>
                <a:gd name="T19" fmla="*/ 149 h 218"/>
                <a:gd name="T20" fmla="*/ 217 w 217"/>
                <a:gd name="T21" fmla="*/ 69 h 218"/>
                <a:gd name="T22" fmla="*/ 150 w 217"/>
                <a:gd name="T23" fmla="*/ 69 h 218"/>
                <a:gd name="T24" fmla="*/ 150 w 217"/>
                <a:gd name="T2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8">
                  <a:moveTo>
                    <a:pt x="150" y="0"/>
                  </a:moveTo>
                  <a:lnTo>
                    <a:pt x="67" y="0"/>
                  </a:lnTo>
                  <a:lnTo>
                    <a:pt x="67" y="69"/>
                  </a:lnTo>
                  <a:lnTo>
                    <a:pt x="0" y="69"/>
                  </a:lnTo>
                  <a:lnTo>
                    <a:pt x="0" y="149"/>
                  </a:lnTo>
                  <a:lnTo>
                    <a:pt x="67" y="149"/>
                  </a:lnTo>
                  <a:lnTo>
                    <a:pt x="67" y="218"/>
                  </a:lnTo>
                  <a:lnTo>
                    <a:pt x="150" y="218"/>
                  </a:lnTo>
                  <a:lnTo>
                    <a:pt x="150" y="149"/>
                  </a:lnTo>
                  <a:lnTo>
                    <a:pt x="217" y="149"/>
                  </a:lnTo>
                  <a:lnTo>
                    <a:pt x="217" y="69"/>
                  </a:lnTo>
                  <a:lnTo>
                    <a:pt x="150" y="6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90D5B700-9A72-4BD6-969A-B152A6B78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952" y="4435298"/>
              <a:ext cx="310112" cy="310112"/>
            </a:xfrm>
            <a:custGeom>
              <a:avLst/>
              <a:gdLst>
                <a:gd name="T0" fmla="*/ 160 w 232"/>
                <a:gd name="T1" fmla="*/ 0 h 232"/>
                <a:gd name="T2" fmla="*/ 73 w 232"/>
                <a:gd name="T3" fmla="*/ 0 h 232"/>
                <a:gd name="T4" fmla="*/ 73 w 232"/>
                <a:gd name="T5" fmla="*/ 72 h 232"/>
                <a:gd name="T6" fmla="*/ 0 w 232"/>
                <a:gd name="T7" fmla="*/ 72 h 232"/>
                <a:gd name="T8" fmla="*/ 0 w 232"/>
                <a:gd name="T9" fmla="*/ 160 h 232"/>
                <a:gd name="T10" fmla="*/ 73 w 232"/>
                <a:gd name="T11" fmla="*/ 160 h 232"/>
                <a:gd name="T12" fmla="*/ 73 w 232"/>
                <a:gd name="T13" fmla="*/ 232 h 232"/>
                <a:gd name="T14" fmla="*/ 160 w 232"/>
                <a:gd name="T15" fmla="*/ 232 h 232"/>
                <a:gd name="T16" fmla="*/ 160 w 232"/>
                <a:gd name="T17" fmla="*/ 160 h 232"/>
                <a:gd name="T18" fmla="*/ 232 w 232"/>
                <a:gd name="T19" fmla="*/ 160 h 232"/>
                <a:gd name="T20" fmla="*/ 232 w 232"/>
                <a:gd name="T21" fmla="*/ 72 h 232"/>
                <a:gd name="T22" fmla="*/ 160 w 232"/>
                <a:gd name="T23" fmla="*/ 72 h 232"/>
                <a:gd name="T24" fmla="*/ 160 w 2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60" y="0"/>
                  </a:moveTo>
                  <a:lnTo>
                    <a:pt x="73" y="0"/>
                  </a:lnTo>
                  <a:lnTo>
                    <a:pt x="73" y="72"/>
                  </a:lnTo>
                  <a:lnTo>
                    <a:pt x="0" y="72"/>
                  </a:lnTo>
                  <a:lnTo>
                    <a:pt x="0" y="160"/>
                  </a:lnTo>
                  <a:lnTo>
                    <a:pt x="73" y="160"/>
                  </a:lnTo>
                  <a:lnTo>
                    <a:pt x="73" y="232"/>
                  </a:lnTo>
                  <a:lnTo>
                    <a:pt x="160" y="232"/>
                  </a:lnTo>
                  <a:lnTo>
                    <a:pt x="160" y="160"/>
                  </a:lnTo>
                  <a:lnTo>
                    <a:pt x="232" y="160"/>
                  </a:lnTo>
                  <a:lnTo>
                    <a:pt x="232" y="72"/>
                  </a:lnTo>
                  <a:lnTo>
                    <a:pt x="160" y="7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B7F1592-4094-4B03-A377-C339D98019CE}"/>
              </a:ext>
            </a:extLst>
          </p:cNvPr>
          <p:cNvSpPr txBox="1"/>
          <p:nvPr/>
        </p:nvSpPr>
        <p:spPr>
          <a:xfrm>
            <a:off x="1919529" y="1166141"/>
            <a:ext cx="696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Shyamal Patel “A review of wearable sensors and systems with application in rehabilitation” Journal of Neuro Engineering and Rehabilitation Northeastern University.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6A1D67-5C3D-4F68-9234-5EF9468FEFE6}"/>
              </a:ext>
            </a:extLst>
          </p:cNvPr>
          <p:cNvGrpSpPr/>
          <p:nvPr/>
        </p:nvGrpSpPr>
        <p:grpSpPr>
          <a:xfrm>
            <a:off x="1043103" y="194501"/>
            <a:ext cx="839855" cy="839855"/>
            <a:chOff x="6176699" y="1464128"/>
            <a:chExt cx="1103086" cy="11030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B051A7-937E-43EA-B05C-ECC06C16587F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2B952603-5F88-45EC-8483-E300C89B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E28133C-68E4-22DD-96E4-10A60240A8AA}"/>
              </a:ext>
            </a:extLst>
          </p:cNvPr>
          <p:cNvSpPr/>
          <p:nvPr/>
        </p:nvSpPr>
        <p:spPr>
          <a:xfrm>
            <a:off x="2045370" y="2789447"/>
            <a:ext cx="6962775" cy="963702"/>
          </a:xfrm>
          <a:custGeom>
            <a:avLst/>
            <a:gdLst>
              <a:gd name="connsiteX0" fmla="*/ 138244 w 6962775"/>
              <a:gd name="connsiteY0" fmla="*/ 0 h 1295399"/>
              <a:gd name="connsiteX1" fmla="*/ 6824531 w 6962775"/>
              <a:gd name="connsiteY1" fmla="*/ 0 h 1295399"/>
              <a:gd name="connsiteX2" fmla="*/ 6962775 w 6962775"/>
              <a:gd name="connsiteY2" fmla="*/ 138244 h 1295399"/>
              <a:gd name="connsiteX3" fmla="*/ 6962775 w 6962775"/>
              <a:gd name="connsiteY3" fmla="*/ 1295399 h 1295399"/>
              <a:gd name="connsiteX4" fmla="*/ 0 w 6962775"/>
              <a:gd name="connsiteY4" fmla="*/ 1295399 h 1295399"/>
              <a:gd name="connsiteX5" fmla="*/ 0 w 6962775"/>
              <a:gd name="connsiteY5" fmla="*/ 138244 h 1295399"/>
              <a:gd name="connsiteX6" fmla="*/ 138244 w 6962775"/>
              <a:gd name="connsiteY6" fmla="*/ 0 h 129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2775" h="1295399">
                <a:moveTo>
                  <a:pt x="138244" y="0"/>
                </a:moveTo>
                <a:lnTo>
                  <a:pt x="6824531" y="0"/>
                </a:lnTo>
                <a:cubicBezTo>
                  <a:pt x="6900881" y="0"/>
                  <a:pt x="6962775" y="61894"/>
                  <a:pt x="6962775" y="138244"/>
                </a:cubicBezTo>
                <a:lnTo>
                  <a:pt x="6962775" y="1295399"/>
                </a:lnTo>
                <a:lnTo>
                  <a:pt x="0" y="1295399"/>
                </a:lnTo>
                <a:lnTo>
                  <a:pt x="0" y="138244"/>
                </a:lnTo>
                <a:cubicBezTo>
                  <a:pt x="0" y="61894"/>
                  <a:pt x="61894" y="0"/>
                  <a:pt x="138244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2A9BE-79EE-7D79-800F-1B7BDC3E6868}"/>
              </a:ext>
            </a:extLst>
          </p:cNvPr>
          <p:cNvSpPr txBox="1"/>
          <p:nvPr/>
        </p:nvSpPr>
        <p:spPr>
          <a:xfrm>
            <a:off x="2008797" y="2879623"/>
            <a:ext cx="696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M.Shamim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Hossaina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Ghulam Muhammad “Cloud-assisted Industrial Internet of Things (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IIoT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) – Enabled framework for health monitoring”.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CC0CAC-1DA6-4EA9-D9AA-7CD21A53D5BC}"/>
              </a:ext>
            </a:extLst>
          </p:cNvPr>
          <p:cNvSpPr/>
          <p:nvPr/>
        </p:nvSpPr>
        <p:spPr>
          <a:xfrm>
            <a:off x="2008798" y="4454116"/>
            <a:ext cx="6962775" cy="1259043"/>
          </a:xfrm>
          <a:custGeom>
            <a:avLst/>
            <a:gdLst>
              <a:gd name="connsiteX0" fmla="*/ 138244 w 6962775"/>
              <a:gd name="connsiteY0" fmla="*/ 0 h 1295399"/>
              <a:gd name="connsiteX1" fmla="*/ 6824531 w 6962775"/>
              <a:gd name="connsiteY1" fmla="*/ 0 h 1295399"/>
              <a:gd name="connsiteX2" fmla="*/ 6962775 w 6962775"/>
              <a:gd name="connsiteY2" fmla="*/ 138244 h 1295399"/>
              <a:gd name="connsiteX3" fmla="*/ 6962775 w 6962775"/>
              <a:gd name="connsiteY3" fmla="*/ 1295399 h 1295399"/>
              <a:gd name="connsiteX4" fmla="*/ 0 w 6962775"/>
              <a:gd name="connsiteY4" fmla="*/ 1295399 h 1295399"/>
              <a:gd name="connsiteX5" fmla="*/ 0 w 6962775"/>
              <a:gd name="connsiteY5" fmla="*/ 138244 h 1295399"/>
              <a:gd name="connsiteX6" fmla="*/ 138244 w 6962775"/>
              <a:gd name="connsiteY6" fmla="*/ 0 h 129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2775" h="1295399">
                <a:moveTo>
                  <a:pt x="138244" y="0"/>
                </a:moveTo>
                <a:lnTo>
                  <a:pt x="6824531" y="0"/>
                </a:lnTo>
                <a:cubicBezTo>
                  <a:pt x="6900881" y="0"/>
                  <a:pt x="6962775" y="61894"/>
                  <a:pt x="6962775" y="138244"/>
                </a:cubicBezTo>
                <a:lnTo>
                  <a:pt x="6962775" y="1295399"/>
                </a:lnTo>
                <a:lnTo>
                  <a:pt x="0" y="1295399"/>
                </a:lnTo>
                <a:lnTo>
                  <a:pt x="0" y="138244"/>
                </a:lnTo>
                <a:cubicBezTo>
                  <a:pt x="0" y="61894"/>
                  <a:pt x="61894" y="0"/>
                  <a:pt x="138244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146C3-3291-E699-AB72-6CC155A76B6B}"/>
              </a:ext>
            </a:extLst>
          </p:cNvPr>
          <p:cNvSpPr txBox="1"/>
          <p:nvPr/>
        </p:nvSpPr>
        <p:spPr>
          <a:xfrm>
            <a:off x="1882958" y="4405959"/>
            <a:ext cx="696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U. 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Satija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, B. Ramkumar, and M. S. Manikandan, “Real-time signal quality-aware 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ecg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telemetry system for 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iot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-based health care monitor- </a:t>
            </a:r>
            <a:r>
              <a:rPr lang="en-US" sz="2000" dirty="0" err="1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ing</a:t>
            </a:r>
            <a:r>
              <a:rPr lang="en-US" sz="20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,” IEEE Internet of Things Journal, vol. PP, no. 99, pp. 1–1, 2017.</a:t>
            </a:r>
          </a:p>
        </p:txBody>
      </p:sp>
    </p:spTree>
    <p:extLst>
      <p:ext uri="{BB962C8B-B14F-4D97-AF65-F5344CB8AC3E}">
        <p14:creationId xmlns:p14="http://schemas.microsoft.com/office/powerpoint/2010/main" val="415046919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20" grpId="0" animBg="1"/>
      <p:bldP spid="22" grpId="0"/>
      <p:bldP spid="2" grpId="0" animBg="1"/>
      <p:bldP spid="4" grpId="0"/>
      <p:bldP spid="5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DF284-E760-4E2F-9FBA-841989AB4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61570" y="348897"/>
            <a:ext cx="4654550" cy="7699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Overall System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061E1-BA82-4FCF-ADC4-40606A570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1570" y="948931"/>
            <a:ext cx="5230823" cy="383173"/>
          </a:xfrm>
        </p:spPr>
        <p:txBody>
          <a:bodyPr>
            <a:noAutofit/>
          </a:bodyPr>
          <a:lstStyle/>
          <a:p>
            <a:r>
              <a:rPr lang="en-US" sz="1600" dirty="0">
                <a:latin typeface="+mj-lt"/>
              </a:rPr>
              <a:t>Overall system diagram of the proposed telemedicine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1B907-3F13-46EC-958F-545AB0D51ACB}"/>
              </a:ext>
            </a:extLst>
          </p:cNvPr>
          <p:cNvGrpSpPr/>
          <p:nvPr/>
        </p:nvGrpSpPr>
        <p:grpSpPr>
          <a:xfrm>
            <a:off x="3543851" y="363810"/>
            <a:ext cx="839855" cy="839855"/>
            <a:chOff x="6176699" y="1464128"/>
            <a:chExt cx="1103086" cy="11030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C65BA0-751F-46A8-849E-C775191CBB8C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AEDC0831-6F60-4289-BDF2-BCE6615F1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5" name="Picture Placeholder 4" descr="Diagram&#10;&#10;Description automatically generated">
            <a:extLst>
              <a:ext uri="{FF2B5EF4-FFF2-40B4-BE49-F238E27FC236}">
                <a16:creationId xmlns:a16="http://schemas.microsoft.com/office/drawing/2014/main" id="{07BCD3FE-45B3-2666-91C3-E277E18C2E3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185"/>
          <a:stretch/>
        </p:blipFill>
        <p:spPr>
          <a:xfrm>
            <a:off x="0" y="1332103"/>
            <a:ext cx="12192000" cy="5646667"/>
          </a:xfrm>
        </p:spPr>
      </p:pic>
    </p:spTree>
    <p:extLst>
      <p:ext uri="{BB962C8B-B14F-4D97-AF65-F5344CB8AC3E}">
        <p14:creationId xmlns:p14="http://schemas.microsoft.com/office/powerpoint/2010/main" val="180238183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C6533A-5B7B-43BC-8ACE-21BBEDD2EB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7281DA-E0EF-4B59-BF9B-E2D16DF60BC6}"/>
              </a:ext>
            </a:extLst>
          </p:cNvPr>
          <p:cNvSpPr/>
          <p:nvPr/>
        </p:nvSpPr>
        <p:spPr>
          <a:xfrm>
            <a:off x="484972" y="1696557"/>
            <a:ext cx="842963" cy="842963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C06552F-4D55-4939-A7B6-00393C5D19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237" y="664739"/>
            <a:ext cx="4169667" cy="769938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0D0EB74-855C-4384-ADED-7773AC0E2D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09237" y="1390026"/>
            <a:ext cx="4169667" cy="260350"/>
          </a:xfrm>
        </p:spPr>
        <p:txBody>
          <a:bodyPr>
            <a:noAutofit/>
          </a:bodyPr>
          <a:lstStyle/>
          <a:p>
            <a:r>
              <a:rPr lang="en-US" sz="1800" dirty="0"/>
              <a:t>Methods used in our project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F8D5EE-8913-4922-A017-F80C3E9137DD}"/>
              </a:ext>
            </a:extLst>
          </p:cNvPr>
          <p:cNvSpPr/>
          <p:nvPr/>
        </p:nvSpPr>
        <p:spPr>
          <a:xfrm>
            <a:off x="6438900" y="0"/>
            <a:ext cx="2628900" cy="6858000"/>
          </a:xfrm>
          <a:custGeom>
            <a:avLst/>
            <a:gdLst>
              <a:gd name="connsiteX0" fmla="*/ 0 w 2628900"/>
              <a:gd name="connsiteY0" fmla="*/ 0 h 6858000"/>
              <a:gd name="connsiteX1" fmla="*/ 1741804 w 2628900"/>
              <a:gd name="connsiteY1" fmla="*/ 0 h 6858000"/>
              <a:gd name="connsiteX2" fmla="*/ 2628900 w 2628900"/>
              <a:gd name="connsiteY2" fmla="*/ 3429000 h 6858000"/>
              <a:gd name="connsiteX3" fmla="*/ 1741804 w 2628900"/>
              <a:gd name="connsiteY3" fmla="*/ 6858000 h 6858000"/>
              <a:gd name="connsiteX4" fmla="*/ 0 w 2628900"/>
              <a:gd name="connsiteY4" fmla="*/ 6858000 h 6858000"/>
              <a:gd name="connsiteX5" fmla="*/ 887096 w 2628900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6858000">
                <a:moveTo>
                  <a:pt x="0" y="0"/>
                </a:moveTo>
                <a:lnTo>
                  <a:pt x="1741804" y="0"/>
                </a:lnTo>
                <a:lnTo>
                  <a:pt x="2628900" y="3429000"/>
                </a:lnTo>
                <a:lnTo>
                  <a:pt x="1741804" y="6858000"/>
                </a:lnTo>
                <a:lnTo>
                  <a:pt x="0" y="6858000"/>
                </a:lnTo>
                <a:lnTo>
                  <a:pt x="887096" y="342900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AAB2F6-1C0D-4DE3-9D1A-F7C55E9AC3D3}"/>
              </a:ext>
            </a:extLst>
          </p:cNvPr>
          <p:cNvSpPr/>
          <p:nvPr/>
        </p:nvSpPr>
        <p:spPr>
          <a:xfrm>
            <a:off x="601653" y="1813238"/>
            <a:ext cx="609600" cy="6096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66022-1DEB-4EBA-BF6E-F3E1E8DB0E7F}"/>
              </a:ext>
            </a:extLst>
          </p:cNvPr>
          <p:cNvSpPr txBox="1"/>
          <p:nvPr/>
        </p:nvSpPr>
        <p:spPr>
          <a:xfrm>
            <a:off x="1393033" y="1917983"/>
            <a:ext cx="470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Low pass filter for noise removal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48D3E-86CC-482D-9289-22C79C5F8DD7}"/>
              </a:ext>
            </a:extLst>
          </p:cNvPr>
          <p:cNvSpPr txBox="1"/>
          <p:nvPr/>
        </p:nvSpPr>
        <p:spPr>
          <a:xfrm>
            <a:off x="601653" y="191798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01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E7E906-CDB2-4D29-B70D-A269C9D23729}"/>
              </a:ext>
            </a:extLst>
          </p:cNvPr>
          <p:cNvSpPr/>
          <p:nvPr/>
        </p:nvSpPr>
        <p:spPr>
          <a:xfrm>
            <a:off x="484972" y="2737187"/>
            <a:ext cx="842963" cy="842963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3ED49A6-BFBB-4932-9736-BA0B0253B767}"/>
              </a:ext>
            </a:extLst>
          </p:cNvPr>
          <p:cNvSpPr/>
          <p:nvPr/>
        </p:nvSpPr>
        <p:spPr>
          <a:xfrm>
            <a:off x="601653" y="2853868"/>
            <a:ext cx="609600" cy="6096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41ABC4-DDB1-4B96-BFB7-D21E3CCC6A9D}"/>
              </a:ext>
            </a:extLst>
          </p:cNvPr>
          <p:cNvSpPr txBox="1"/>
          <p:nvPr/>
        </p:nvSpPr>
        <p:spPr>
          <a:xfrm>
            <a:off x="1387278" y="2957140"/>
            <a:ext cx="5108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Firebase database to store patient data 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101A6-3CEF-4963-A866-08837A005016}"/>
              </a:ext>
            </a:extLst>
          </p:cNvPr>
          <p:cNvSpPr txBox="1"/>
          <p:nvPr/>
        </p:nvSpPr>
        <p:spPr>
          <a:xfrm>
            <a:off x="601653" y="295861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02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2D2C73-81EA-42CA-8589-6DF669B54380}"/>
              </a:ext>
            </a:extLst>
          </p:cNvPr>
          <p:cNvGrpSpPr/>
          <p:nvPr/>
        </p:nvGrpSpPr>
        <p:grpSpPr>
          <a:xfrm>
            <a:off x="480682" y="597765"/>
            <a:ext cx="839855" cy="839855"/>
            <a:chOff x="6176699" y="1464128"/>
            <a:chExt cx="1103086" cy="110308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48A5E60-56E6-4790-9BB6-DBB82C4C58DE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6EBEFA86-17E3-48D9-B330-B9D5D023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3EC7BEE-7AAC-442A-836B-8F12DCA2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5" y="443478"/>
            <a:ext cx="2980950" cy="5971044"/>
          </a:xfrm>
          <a:prstGeom prst="rect">
            <a:avLst/>
          </a:prstGeom>
        </p:spPr>
      </p:pic>
      <p:pic>
        <p:nvPicPr>
          <p:cNvPr id="4" name="Picture Placeholder 3" descr="A picture containing text, room, gambling house, vector graphics&#10;&#10;Description automatically generated">
            <a:extLst>
              <a:ext uri="{FF2B5EF4-FFF2-40B4-BE49-F238E27FC236}">
                <a16:creationId xmlns:a16="http://schemas.microsoft.com/office/drawing/2014/main" id="{7103FBA6-777C-F37F-DE82-8D7590E5DE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r="17373"/>
          <a:stretch>
            <a:fillRect/>
          </a:stretch>
        </p:blipFill>
        <p:spPr/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AFEC3B9-8F5C-3EED-3C61-366466D3A63E}"/>
              </a:ext>
            </a:extLst>
          </p:cNvPr>
          <p:cNvSpPr/>
          <p:nvPr/>
        </p:nvSpPr>
        <p:spPr>
          <a:xfrm>
            <a:off x="474696" y="3777817"/>
            <a:ext cx="842963" cy="842963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869B55-5490-7D08-4C97-EB7FB2B1B783}"/>
              </a:ext>
            </a:extLst>
          </p:cNvPr>
          <p:cNvSpPr/>
          <p:nvPr/>
        </p:nvSpPr>
        <p:spPr>
          <a:xfrm>
            <a:off x="591377" y="3894498"/>
            <a:ext cx="609600" cy="6096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94C32-3BF0-F267-3237-BBDB98F36383}"/>
              </a:ext>
            </a:extLst>
          </p:cNvPr>
          <p:cNvSpPr txBox="1"/>
          <p:nvPr/>
        </p:nvSpPr>
        <p:spPr>
          <a:xfrm>
            <a:off x="591377" y="399924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03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2961EB-AE75-22D9-F5BD-9BA0FE5A0EEB}"/>
              </a:ext>
            </a:extLst>
          </p:cNvPr>
          <p:cNvSpPr/>
          <p:nvPr/>
        </p:nvSpPr>
        <p:spPr>
          <a:xfrm>
            <a:off x="474696" y="4818447"/>
            <a:ext cx="842963" cy="842963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8C8A8A-C9AC-2537-5AD9-9AB99F2E04D8}"/>
              </a:ext>
            </a:extLst>
          </p:cNvPr>
          <p:cNvSpPr/>
          <p:nvPr/>
        </p:nvSpPr>
        <p:spPr>
          <a:xfrm>
            <a:off x="591377" y="4935128"/>
            <a:ext cx="609600" cy="6096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CC295-7C1E-F5B5-57AE-4DED80BB6D89}"/>
              </a:ext>
            </a:extLst>
          </p:cNvPr>
          <p:cNvSpPr txBox="1"/>
          <p:nvPr/>
        </p:nvSpPr>
        <p:spPr>
          <a:xfrm>
            <a:off x="591377" y="503987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04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54766-2421-790F-885B-168880CC01F0}"/>
              </a:ext>
            </a:extLst>
          </p:cNvPr>
          <p:cNvSpPr txBox="1"/>
          <p:nvPr/>
        </p:nvSpPr>
        <p:spPr>
          <a:xfrm>
            <a:off x="1394600" y="3907165"/>
            <a:ext cx="5255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Arduino controlled sensors and digital stethoscope for collecting body parameters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558EE-8F9C-C3EB-2D54-CF66A566ACF1}"/>
              </a:ext>
            </a:extLst>
          </p:cNvPr>
          <p:cNvSpPr txBox="1"/>
          <p:nvPr/>
        </p:nvSpPr>
        <p:spPr>
          <a:xfrm>
            <a:off x="1394600" y="5026389"/>
            <a:ext cx="525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</a:rPr>
              <a:t>Mobile app to transfer patient data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CC80958-35BC-B955-C78E-92A7E0273593}"/>
              </a:ext>
            </a:extLst>
          </p:cNvPr>
          <p:cNvSpPr/>
          <p:nvPr/>
        </p:nvSpPr>
        <p:spPr>
          <a:xfrm>
            <a:off x="484972" y="5766155"/>
            <a:ext cx="842963" cy="842963"/>
          </a:xfrm>
          <a:prstGeom prst="ellipse">
            <a:avLst/>
          </a:prstGeom>
          <a:gradFill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D82969-F8F5-2E85-1151-C201B4D5C32B}"/>
              </a:ext>
            </a:extLst>
          </p:cNvPr>
          <p:cNvSpPr/>
          <p:nvPr/>
        </p:nvSpPr>
        <p:spPr>
          <a:xfrm>
            <a:off x="591377" y="5886574"/>
            <a:ext cx="609600" cy="60960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1DC3E-5063-8B95-E6B9-C6151198E354}"/>
              </a:ext>
            </a:extLst>
          </p:cNvPr>
          <p:cNvSpPr txBox="1"/>
          <p:nvPr/>
        </p:nvSpPr>
        <p:spPr>
          <a:xfrm>
            <a:off x="591377" y="5991319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05</a:t>
            </a:r>
            <a:endParaRPr lang="en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8C44A-134F-2EC3-6D7B-9113E9D6F769}"/>
              </a:ext>
            </a:extLst>
          </p:cNvPr>
          <p:cNvSpPr txBox="1"/>
          <p:nvPr/>
        </p:nvSpPr>
        <p:spPr>
          <a:xfrm>
            <a:off x="1394600" y="5991319"/>
            <a:ext cx="525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solidFill>
                  <a:schemeClr val="accent1"/>
                </a:solidFill>
                <a:latin typeface="+mj-lt"/>
              </a:rPr>
              <a:t>Filtered ECG signal</a:t>
            </a:r>
          </a:p>
        </p:txBody>
      </p:sp>
    </p:spTree>
    <p:extLst>
      <p:ext uri="{BB962C8B-B14F-4D97-AF65-F5344CB8AC3E}">
        <p14:creationId xmlns:p14="http://schemas.microsoft.com/office/powerpoint/2010/main" val="144136617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/>
      <p:bldP spid="19" grpId="0" build="p"/>
      <p:bldP spid="11" grpId="0" animBg="1"/>
      <p:bldP spid="21" grpId="0" animBg="1"/>
      <p:bldP spid="24" grpId="0"/>
      <p:bldP spid="25" grpId="0"/>
      <p:bldP spid="26" grpId="0" animBg="1"/>
      <p:bldP spid="27" grpId="0" animBg="1"/>
      <p:bldP spid="29" grpId="0"/>
      <p:bldP spid="30" grpId="0"/>
      <p:bldP spid="6" grpId="0" animBg="1"/>
      <p:bldP spid="7" grpId="0" animBg="1"/>
      <p:bldP spid="8" grpId="0"/>
      <p:bldP spid="9" grpId="0" animBg="1"/>
      <p:bldP spid="12" grpId="0" animBg="1"/>
      <p:bldP spid="13" grpId="0"/>
      <p:bldP spid="14" grpId="0"/>
      <p:bldP spid="17" grpId="0"/>
      <p:bldP spid="2" grpId="0" animBg="1"/>
      <p:bldP spid="3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7B75FD-9EA7-4B30-A30D-F33F8A56A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7482" y="1525105"/>
            <a:ext cx="5212514" cy="689409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B14861-D0E2-4275-8B9A-78F3B7DA9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3332" y="543826"/>
            <a:ext cx="6399953" cy="769938"/>
          </a:xfrm>
        </p:spPr>
        <p:txBody>
          <a:bodyPr/>
          <a:lstStyle/>
          <a:p>
            <a:r>
              <a:rPr lang="en-US" dirty="0"/>
              <a:t>Prototype Development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1B96F0-6C3E-446C-8093-DAB4F1C98F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Hardware Diagram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E461C5-53C3-4B76-BD14-60D5B210638C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38F8EB-DE72-4B4A-9F4C-705D8424DB97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F3401781-A5AC-4B05-9843-1EEE91752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E2B512A-BF48-4EE6-9A91-F439FEA708D6}"/>
              </a:ext>
            </a:extLst>
          </p:cNvPr>
          <p:cNvSpPr txBox="1"/>
          <p:nvPr/>
        </p:nvSpPr>
        <p:spPr>
          <a:xfrm>
            <a:off x="9826560" y="2713161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ECG sensor</a:t>
            </a:r>
            <a:endParaRPr lang="en-ID" sz="20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26338-F007-4740-A05C-8C8152CC0267}"/>
              </a:ext>
            </a:extLst>
          </p:cNvPr>
          <p:cNvSpPr txBox="1"/>
          <p:nvPr/>
        </p:nvSpPr>
        <p:spPr>
          <a:xfrm>
            <a:off x="9826560" y="4796027"/>
            <a:ext cx="190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Pulse Rate Sensor</a:t>
            </a:r>
            <a:endParaRPr lang="en-ID" sz="2000" b="1" dirty="0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3C44F44-5692-4957-A0A1-E13C9D4CBBFB}"/>
              </a:ext>
            </a:extLst>
          </p:cNvPr>
          <p:cNvSpPr>
            <a:spLocks noEditPoints="1"/>
          </p:cNvSpPr>
          <p:nvPr/>
        </p:nvSpPr>
        <p:spPr bwMode="auto">
          <a:xfrm>
            <a:off x="10637239" y="2385405"/>
            <a:ext cx="285834" cy="243008"/>
          </a:xfrm>
          <a:custGeom>
            <a:avLst/>
            <a:gdLst>
              <a:gd name="T0" fmla="*/ 141 w 167"/>
              <a:gd name="T1" fmla="*/ 31 h 142"/>
              <a:gd name="T2" fmla="*/ 115 w 167"/>
              <a:gd name="T3" fmla="*/ 31 h 142"/>
              <a:gd name="T4" fmla="*/ 115 w 167"/>
              <a:gd name="T5" fmla="*/ 0 h 142"/>
              <a:gd name="T6" fmla="*/ 51 w 167"/>
              <a:gd name="T7" fmla="*/ 0 h 142"/>
              <a:gd name="T8" fmla="*/ 51 w 167"/>
              <a:gd name="T9" fmla="*/ 31 h 142"/>
              <a:gd name="T10" fmla="*/ 26 w 167"/>
              <a:gd name="T11" fmla="*/ 31 h 142"/>
              <a:gd name="T12" fmla="*/ 0 w 167"/>
              <a:gd name="T13" fmla="*/ 57 h 142"/>
              <a:gd name="T14" fmla="*/ 0 w 167"/>
              <a:gd name="T15" fmla="*/ 116 h 142"/>
              <a:gd name="T16" fmla="*/ 26 w 167"/>
              <a:gd name="T17" fmla="*/ 142 h 142"/>
              <a:gd name="T18" fmla="*/ 141 w 167"/>
              <a:gd name="T19" fmla="*/ 142 h 142"/>
              <a:gd name="T20" fmla="*/ 167 w 167"/>
              <a:gd name="T21" fmla="*/ 116 h 142"/>
              <a:gd name="T22" fmla="*/ 167 w 167"/>
              <a:gd name="T23" fmla="*/ 57 h 142"/>
              <a:gd name="T24" fmla="*/ 141 w 167"/>
              <a:gd name="T25" fmla="*/ 31 h 142"/>
              <a:gd name="T26" fmla="*/ 63 w 167"/>
              <a:gd name="T27" fmla="*/ 12 h 142"/>
              <a:gd name="T28" fmla="*/ 63 w 167"/>
              <a:gd name="T29" fmla="*/ 12 h 142"/>
              <a:gd name="T30" fmla="*/ 103 w 167"/>
              <a:gd name="T31" fmla="*/ 12 h 142"/>
              <a:gd name="T32" fmla="*/ 103 w 167"/>
              <a:gd name="T33" fmla="*/ 31 h 142"/>
              <a:gd name="T34" fmla="*/ 63 w 167"/>
              <a:gd name="T35" fmla="*/ 31 h 142"/>
              <a:gd name="T36" fmla="*/ 63 w 167"/>
              <a:gd name="T37" fmla="*/ 12 h 142"/>
              <a:gd name="T38" fmla="*/ 143 w 167"/>
              <a:gd name="T39" fmla="*/ 94 h 142"/>
              <a:gd name="T40" fmla="*/ 143 w 167"/>
              <a:gd name="T41" fmla="*/ 94 h 142"/>
              <a:gd name="T42" fmla="*/ 124 w 167"/>
              <a:gd name="T43" fmla="*/ 94 h 142"/>
              <a:gd name="T44" fmla="*/ 124 w 167"/>
              <a:gd name="T45" fmla="*/ 113 h 142"/>
              <a:gd name="T46" fmla="*/ 109 w 167"/>
              <a:gd name="T47" fmla="*/ 113 h 142"/>
              <a:gd name="T48" fmla="*/ 109 w 167"/>
              <a:gd name="T49" fmla="*/ 94 h 142"/>
              <a:gd name="T50" fmla="*/ 90 w 167"/>
              <a:gd name="T51" fmla="*/ 94 h 142"/>
              <a:gd name="T52" fmla="*/ 90 w 167"/>
              <a:gd name="T53" fmla="*/ 79 h 142"/>
              <a:gd name="T54" fmla="*/ 109 w 167"/>
              <a:gd name="T55" fmla="*/ 79 h 142"/>
              <a:gd name="T56" fmla="*/ 109 w 167"/>
              <a:gd name="T57" fmla="*/ 60 h 142"/>
              <a:gd name="T58" fmla="*/ 124 w 167"/>
              <a:gd name="T59" fmla="*/ 60 h 142"/>
              <a:gd name="T60" fmla="*/ 124 w 167"/>
              <a:gd name="T61" fmla="*/ 79 h 142"/>
              <a:gd name="T62" fmla="*/ 143 w 167"/>
              <a:gd name="T63" fmla="*/ 79 h 142"/>
              <a:gd name="T64" fmla="*/ 143 w 167"/>
              <a:gd name="T65" fmla="*/ 9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7" h="142">
                <a:moveTo>
                  <a:pt x="141" y="31"/>
                </a:moveTo>
                <a:cubicBezTo>
                  <a:pt x="115" y="31"/>
                  <a:pt x="115" y="31"/>
                  <a:pt x="115" y="31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31"/>
                  <a:pt x="51" y="31"/>
                  <a:pt x="5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12" y="31"/>
                  <a:pt x="0" y="42"/>
                  <a:pt x="0" y="57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2" y="142"/>
                  <a:pt x="26" y="142"/>
                </a:cubicBezTo>
                <a:cubicBezTo>
                  <a:pt x="141" y="142"/>
                  <a:pt x="141" y="142"/>
                  <a:pt x="141" y="142"/>
                </a:cubicBezTo>
                <a:cubicBezTo>
                  <a:pt x="155" y="142"/>
                  <a:pt x="167" y="130"/>
                  <a:pt x="167" y="116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42"/>
                  <a:pt x="155" y="31"/>
                  <a:pt x="141" y="31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3" y="12"/>
                </a:lnTo>
                <a:close/>
                <a:moveTo>
                  <a:pt x="143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24" y="94"/>
                  <a:pt x="124" y="94"/>
                  <a:pt x="124" y="94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79"/>
                  <a:pt x="90" y="79"/>
                  <a:pt x="90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3" y="79"/>
                  <a:pt x="143" y="79"/>
                  <a:pt x="143" y="79"/>
                </a:cubicBezTo>
                <a:lnTo>
                  <a:pt x="143" y="94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D63D2C8B-041F-4D51-9625-2DBAEFC7427D}"/>
              </a:ext>
            </a:extLst>
          </p:cNvPr>
          <p:cNvSpPr>
            <a:spLocks/>
          </p:cNvSpPr>
          <p:nvPr/>
        </p:nvSpPr>
        <p:spPr bwMode="auto">
          <a:xfrm>
            <a:off x="10567026" y="4457315"/>
            <a:ext cx="426260" cy="253964"/>
          </a:xfrm>
          <a:custGeom>
            <a:avLst/>
            <a:gdLst>
              <a:gd name="T0" fmla="*/ 125 w 249"/>
              <a:gd name="T1" fmla="*/ 149 h 149"/>
              <a:gd name="T2" fmla="*/ 86 w 249"/>
              <a:gd name="T3" fmla="*/ 0 h 149"/>
              <a:gd name="T4" fmla="*/ 86 w 249"/>
              <a:gd name="T5" fmla="*/ 0 h 149"/>
              <a:gd name="T6" fmla="*/ 125 w 249"/>
              <a:gd name="T7" fmla="*/ 25 h 149"/>
              <a:gd name="T8" fmla="*/ 163 w 249"/>
              <a:gd name="T9" fmla="*/ 0 h 149"/>
              <a:gd name="T10" fmla="*/ 164 w 249"/>
              <a:gd name="T11" fmla="*/ 0 h 149"/>
              <a:gd name="T12" fmla="*/ 125 w 249"/>
              <a:gd name="T13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" h="149">
                <a:moveTo>
                  <a:pt x="125" y="149"/>
                </a:moveTo>
                <a:cubicBezTo>
                  <a:pt x="0" y="82"/>
                  <a:pt x="40" y="1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100" y="0"/>
                  <a:pt x="114" y="7"/>
                  <a:pt x="125" y="25"/>
                </a:cubicBezTo>
                <a:cubicBezTo>
                  <a:pt x="135" y="7"/>
                  <a:pt x="150" y="0"/>
                  <a:pt x="163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209" y="1"/>
                  <a:pt x="249" y="82"/>
                  <a:pt x="125" y="149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49DBF-14A2-4516-B49F-605E1990C833}"/>
              </a:ext>
            </a:extLst>
          </p:cNvPr>
          <p:cNvSpPr txBox="1"/>
          <p:nvPr/>
        </p:nvSpPr>
        <p:spPr>
          <a:xfrm>
            <a:off x="853725" y="2710583"/>
            <a:ext cx="1907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LED Display</a:t>
            </a:r>
            <a:endParaRPr lang="en-ID" sz="20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715E2-0C60-407D-82EE-ED0C8F4D18E6}"/>
              </a:ext>
            </a:extLst>
          </p:cNvPr>
          <p:cNvSpPr txBox="1"/>
          <p:nvPr/>
        </p:nvSpPr>
        <p:spPr>
          <a:xfrm>
            <a:off x="853725" y="4793449"/>
            <a:ext cx="190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O2 Saturation Sensor</a:t>
            </a:r>
            <a:endParaRPr lang="en-ID" sz="2000" b="1" dirty="0">
              <a:latin typeface="+mj-lt"/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80C619AE-7528-4A53-BE87-715B3523ED97}"/>
              </a:ext>
            </a:extLst>
          </p:cNvPr>
          <p:cNvSpPr>
            <a:spLocks noEditPoints="1"/>
          </p:cNvSpPr>
          <p:nvPr/>
        </p:nvSpPr>
        <p:spPr bwMode="auto">
          <a:xfrm>
            <a:off x="1664404" y="2365895"/>
            <a:ext cx="285836" cy="259940"/>
          </a:xfrm>
          <a:custGeom>
            <a:avLst/>
            <a:gdLst>
              <a:gd name="T0" fmla="*/ 167 w 167"/>
              <a:gd name="T1" fmla="*/ 67 h 152"/>
              <a:gd name="T2" fmla="*/ 167 w 167"/>
              <a:gd name="T3" fmla="*/ 67 h 152"/>
              <a:gd name="T4" fmla="*/ 141 w 167"/>
              <a:gd name="T5" fmla="*/ 57 h 152"/>
              <a:gd name="T6" fmla="*/ 164 w 167"/>
              <a:gd name="T7" fmla="*/ 20 h 152"/>
              <a:gd name="T8" fmla="*/ 161 w 167"/>
              <a:gd name="T9" fmla="*/ 5 h 152"/>
              <a:gd name="T10" fmla="*/ 159 w 167"/>
              <a:gd name="T11" fmla="*/ 4 h 152"/>
              <a:gd name="T12" fmla="*/ 144 w 167"/>
              <a:gd name="T13" fmla="*/ 4 h 152"/>
              <a:gd name="T14" fmla="*/ 94 w 167"/>
              <a:gd name="T15" fmla="*/ 52 h 152"/>
              <a:gd name="T16" fmla="*/ 84 w 167"/>
              <a:gd name="T17" fmla="*/ 52 h 152"/>
              <a:gd name="T18" fmla="*/ 0 w 167"/>
              <a:gd name="T19" fmla="*/ 67 h 152"/>
              <a:gd name="T20" fmla="*/ 0 w 167"/>
              <a:gd name="T21" fmla="*/ 67 h 152"/>
              <a:gd name="T22" fmla="*/ 0 w 167"/>
              <a:gd name="T23" fmla="*/ 67 h 152"/>
              <a:gd name="T24" fmla="*/ 0 w 167"/>
              <a:gd name="T25" fmla="*/ 68 h 152"/>
              <a:gd name="T26" fmla="*/ 0 w 167"/>
              <a:gd name="T27" fmla="*/ 68 h 152"/>
              <a:gd name="T28" fmla="*/ 0 w 167"/>
              <a:gd name="T29" fmla="*/ 69 h 152"/>
              <a:gd name="T30" fmla="*/ 84 w 167"/>
              <a:gd name="T31" fmla="*/ 152 h 152"/>
              <a:gd name="T32" fmla="*/ 167 w 167"/>
              <a:gd name="T33" fmla="*/ 68 h 152"/>
              <a:gd name="T34" fmla="*/ 167 w 167"/>
              <a:gd name="T35" fmla="*/ 68 h 152"/>
              <a:gd name="T36" fmla="*/ 167 w 167"/>
              <a:gd name="T37" fmla="*/ 68 h 152"/>
              <a:gd name="T38" fmla="*/ 167 w 167"/>
              <a:gd name="T39" fmla="*/ 67 h 152"/>
              <a:gd name="T40" fmla="*/ 139 w 167"/>
              <a:gd name="T41" fmla="*/ 16 h 152"/>
              <a:gd name="T42" fmla="*/ 139 w 167"/>
              <a:gd name="T43" fmla="*/ 16 h 152"/>
              <a:gd name="T44" fmla="*/ 143 w 167"/>
              <a:gd name="T45" fmla="*/ 20 h 152"/>
              <a:gd name="T46" fmla="*/ 139 w 167"/>
              <a:gd name="T47" fmla="*/ 24 h 152"/>
              <a:gd name="T48" fmla="*/ 136 w 167"/>
              <a:gd name="T49" fmla="*/ 20 h 152"/>
              <a:gd name="T50" fmla="*/ 139 w 167"/>
              <a:gd name="T51" fmla="*/ 16 h 152"/>
              <a:gd name="T52" fmla="*/ 93 w 167"/>
              <a:gd name="T53" fmla="*/ 61 h 152"/>
              <a:gd name="T54" fmla="*/ 93 w 167"/>
              <a:gd name="T55" fmla="*/ 61 h 152"/>
              <a:gd name="T56" fmla="*/ 129 w 167"/>
              <a:gd name="T57" fmla="*/ 25 h 152"/>
              <a:gd name="T58" fmla="*/ 134 w 167"/>
              <a:gd name="T59" fmla="*/ 25 h 152"/>
              <a:gd name="T60" fmla="*/ 134 w 167"/>
              <a:gd name="T61" fmla="*/ 30 h 152"/>
              <a:gd name="T62" fmla="*/ 98 w 167"/>
              <a:gd name="T63" fmla="*/ 65 h 152"/>
              <a:gd name="T64" fmla="*/ 96 w 167"/>
              <a:gd name="T65" fmla="*/ 66 h 152"/>
              <a:gd name="T66" fmla="*/ 93 w 167"/>
              <a:gd name="T67" fmla="*/ 65 h 152"/>
              <a:gd name="T68" fmla="*/ 93 w 167"/>
              <a:gd name="T69" fmla="*/ 61 h 152"/>
              <a:gd name="T70" fmla="*/ 84 w 167"/>
              <a:gd name="T71" fmla="*/ 84 h 152"/>
              <a:gd name="T72" fmla="*/ 84 w 167"/>
              <a:gd name="T73" fmla="*/ 84 h 152"/>
              <a:gd name="T74" fmla="*/ 15 w 167"/>
              <a:gd name="T75" fmla="*/ 72 h 152"/>
              <a:gd name="T76" fmla="*/ 84 w 167"/>
              <a:gd name="T77" fmla="*/ 60 h 152"/>
              <a:gd name="T78" fmla="*/ 86 w 167"/>
              <a:gd name="T79" fmla="*/ 60 h 152"/>
              <a:gd name="T80" fmla="*/ 69 w 167"/>
              <a:gd name="T81" fmla="*/ 76 h 152"/>
              <a:gd name="T82" fmla="*/ 130 w 167"/>
              <a:gd name="T83" fmla="*/ 75 h 152"/>
              <a:gd name="T84" fmla="*/ 137 w 167"/>
              <a:gd name="T85" fmla="*/ 64 h 152"/>
              <a:gd name="T86" fmla="*/ 152 w 167"/>
              <a:gd name="T87" fmla="*/ 72 h 152"/>
              <a:gd name="T88" fmla="*/ 84 w 167"/>
              <a:gd name="T89" fmla="*/ 8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7" h="152">
                <a:moveTo>
                  <a:pt x="167" y="67"/>
                </a:moveTo>
                <a:cubicBezTo>
                  <a:pt x="167" y="67"/>
                  <a:pt x="167" y="67"/>
                  <a:pt x="167" y="67"/>
                </a:cubicBezTo>
                <a:cubicBezTo>
                  <a:pt x="165" y="63"/>
                  <a:pt x="156" y="59"/>
                  <a:pt x="141" y="57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7" y="15"/>
                  <a:pt x="166" y="9"/>
                  <a:pt x="161" y="5"/>
                </a:cubicBezTo>
                <a:cubicBezTo>
                  <a:pt x="159" y="4"/>
                  <a:pt x="159" y="4"/>
                  <a:pt x="159" y="4"/>
                </a:cubicBezTo>
                <a:cubicBezTo>
                  <a:pt x="154" y="0"/>
                  <a:pt x="148" y="0"/>
                  <a:pt x="144" y="4"/>
                </a:cubicBezTo>
                <a:cubicBezTo>
                  <a:pt x="94" y="52"/>
                  <a:pt x="94" y="52"/>
                  <a:pt x="94" y="52"/>
                </a:cubicBezTo>
                <a:cubicBezTo>
                  <a:pt x="90" y="52"/>
                  <a:pt x="87" y="52"/>
                  <a:pt x="84" y="52"/>
                </a:cubicBezTo>
                <a:cubicBezTo>
                  <a:pt x="39" y="52"/>
                  <a:pt x="3" y="59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38" y="152"/>
                  <a:pt x="84" y="152"/>
                </a:cubicBezTo>
                <a:cubicBezTo>
                  <a:pt x="130" y="152"/>
                  <a:pt x="167" y="115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8"/>
                </a:cubicBezTo>
                <a:cubicBezTo>
                  <a:pt x="167" y="68"/>
                  <a:pt x="167" y="68"/>
                  <a:pt x="167" y="67"/>
                </a:cubicBezTo>
                <a:close/>
                <a:moveTo>
                  <a:pt x="139" y="16"/>
                </a:moveTo>
                <a:cubicBezTo>
                  <a:pt x="139" y="16"/>
                  <a:pt x="139" y="16"/>
                  <a:pt x="139" y="16"/>
                </a:cubicBezTo>
                <a:cubicBezTo>
                  <a:pt x="141" y="16"/>
                  <a:pt x="143" y="18"/>
                  <a:pt x="143" y="20"/>
                </a:cubicBezTo>
                <a:cubicBezTo>
                  <a:pt x="143" y="23"/>
                  <a:pt x="141" y="24"/>
                  <a:pt x="139" y="24"/>
                </a:cubicBezTo>
                <a:cubicBezTo>
                  <a:pt x="138" y="24"/>
                  <a:pt x="136" y="23"/>
                  <a:pt x="136" y="20"/>
                </a:cubicBezTo>
                <a:cubicBezTo>
                  <a:pt x="136" y="18"/>
                  <a:pt x="138" y="16"/>
                  <a:pt x="139" y="16"/>
                </a:cubicBezTo>
                <a:close/>
                <a:moveTo>
                  <a:pt x="93" y="61"/>
                </a:moveTo>
                <a:cubicBezTo>
                  <a:pt x="93" y="61"/>
                  <a:pt x="93" y="61"/>
                  <a:pt x="93" y="61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30" y="24"/>
                  <a:pt x="132" y="24"/>
                  <a:pt x="134" y="25"/>
                </a:cubicBezTo>
                <a:cubicBezTo>
                  <a:pt x="134" y="27"/>
                  <a:pt x="134" y="28"/>
                  <a:pt x="134" y="30"/>
                </a:cubicBezTo>
                <a:cubicBezTo>
                  <a:pt x="98" y="65"/>
                  <a:pt x="98" y="65"/>
                  <a:pt x="98" y="65"/>
                </a:cubicBezTo>
                <a:cubicBezTo>
                  <a:pt x="97" y="66"/>
                  <a:pt x="96" y="66"/>
                  <a:pt x="96" y="66"/>
                </a:cubicBezTo>
                <a:cubicBezTo>
                  <a:pt x="94" y="66"/>
                  <a:pt x="94" y="66"/>
                  <a:pt x="93" y="65"/>
                </a:cubicBezTo>
                <a:cubicBezTo>
                  <a:pt x="92" y="64"/>
                  <a:pt x="92" y="63"/>
                  <a:pt x="93" y="61"/>
                </a:cubicBezTo>
                <a:close/>
                <a:moveTo>
                  <a:pt x="84" y="84"/>
                </a:moveTo>
                <a:cubicBezTo>
                  <a:pt x="84" y="84"/>
                  <a:pt x="84" y="84"/>
                  <a:pt x="84" y="84"/>
                </a:cubicBezTo>
                <a:cubicBezTo>
                  <a:pt x="46" y="84"/>
                  <a:pt x="15" y="78"/>
                  <a:pt x="15" y="72"/>
                </a:cubicBezTo>
                <a:cubicBezTo>
                  <a:pt x="15" y="65"/>
                  <a:pt x="46" y="60"/>
                  <a:pt x="84" y="60"/>
                </a:cubicBezTo>
                <a:cubicBezTo>
                  <a:pt x="84" y="60"/>
                  <a:pt x="85" y="60"/>
                  <a:pt x="86" y="60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101" y="79"/>
                  <a:pt x="130" y="75"/>
                </a:cubicBezTo>
                <a:cubicBezTo>
                  <a:pt x="137" y="64"/>
                  <a:pt x="137" y="64"/>
                  <a:pt x="137" y="64"/>
                </a:cubicBezTo>
                <a:cubicBezTo>
                  <a:pt x="147" y="66"/>
                  <a:pt x="152" y="69"/>
                  <a:pt x="152" y="72"/>
                </a:cubicBezTo>
                <a:cubicBezTo>
                  <a:pt x="152" y="78"/>
                  <a:pt x="122" y="84"/>
                  <a:pt x="84" y="84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982248F2-937D-43A4-AC70-1DDA6799A940}"/>
              </a:ext>
            </a:extLst>
          </p:cNvPr>
          <p:cNvSpPr>
            <a:spLocks noEditPoints="1"/>
          </p:cNvSpPr>
          <p:nvPr/>
        </p:nvSpPr>
        <p:spPr bwMode="auto">
          <a:xfrm>
            <a:off x="1682331" y="4419824"/>
            <a:ext cx="249980" cy="283842"/>
          </a:xfrm>
          <a:custGeom>
            <a:avLst/>
            <a:gdLst>
              <a:gd name="T0" fmla="*/ 142 w 146"/>
              <a:gd name="T1" fmla="*/ 133 h 166"/>
              <a:gd name="T2" fmla="*/ 132 w 146"/>
              <a:gd name="T3" fmla="*/ 116 h 166"/>
              <a:gd name="T4" fmla="*/ 102 w 146"/>
              <a:gd name="T5" fmla="*/ 63 h 166"/>
              <a:gd name="T6" fmla="*/ 95 w 146"/>
              <a:gd name="T7" fmla="*/ 51 h 166"/>
              <a:gd name="T8" fmla="*/ 95 w 146"/>
              <a:gd name="T9" fmla="*/ 29 h 166"/>
              <a:gd name="T10" fmla="*/ 109 w 146"/>
              <a:gd name="T11" fmla="*/ 14 h 166"/>
              <a:gd name="T12" fmla="*/ 95 w 146"/>
              <a:gd name="T13" fmla="*/ 0 h 166"/>
              <a:gd name="T14" fmla="*/ 50 w 146"/>
              <a:gd name="T15" fmla="*/ 0 h 166"/>
              <a:gd name="T16" fmla="*/ 37 w 146"/>
              <a:gd name="T17" fmla="*/ 14 h 166"/>
              <a:gd name="T18" fmla="*/ 50 w 146"/>
              <a:gd name="T19" fmla="*/ 29 h 166"/>
              <a:gd name="T20" fmla="*/ 50 w 146"/>
              <a:gd name="T21" fmla="*/ 51 h 166"/>
              <a:gd name="T22" fmla="*/ 44 w 146"/>
              <a:gd name="T23" fmla="*/ 63 h 166"/>
              <a:gd name="T24" fmla="*/ 14 w 146"/>
              <a:gd name="T25" fmla="*/ 116 h 166"/>
              <a:gd name="T26" fmla="*/ 4 w 146"/>
              <a:gd name="T27" fmla="*/ 133 h 166"/>
              <a:gd name="T28" fmla="*/ 0 w 146"/>
              <a:gd name="T29" fmla="*/ 147 h 166"/>
              <a:gd name="T30" fmla="*/ 1 w 146"/>
              <a:gd name="T31" fmla="*/ 155 h 166"/>
              <a:gd name="T32" fmla="*/ 10 w 146"/>
              <a:gd name="T33" fmla="*/ 163 h 166"/>
              <a:gd name="T34" fmla="*/ 23 w 146"/>
              <a:gd name="T35" fmla="*/ 166 h 166"/>
              <a:gd name="T36" fmla="*/ 43 w 146"/>
              <a:gd name="T37" fmla="*/ 166 h 166"/>
              <a:gd name="T38" fmla="*/ 104 w 146"/>
              <a:gd name="T39" fmla="*/ 166 h 166"/>
              <a:gd name="T40" fmla="*/ 123 w 146"/>
              <a:gd name="T41" fmla="*/ 166 h 166"/>
              <a:gd name="T42" fmla="*/ 140 w 146"/>
              <a:gd name="T43" fmla="*/ 161 h 166"/>
              <a:gd name="T44" fmla="*/ 144 w 146"/>
              <a:gd name="T45" fmla="*/ 155 h 166"/>
              <a:gd name="T46" fmla="*/ 146 w 146"/>
              <a:gd name="T47" fmla="*/ 147 h 166"/>
              <a:gd name="T48" fmla="*/ 142 w 146"/>
              <a:gd name="T49" fmla="*/ 133 h 166"/>
              <a:gd name="T50" fmla="*/ 50 w 146"/>
              <a:gd name="T51" fmla="*/ 126 h 166"/>
              <a:gd name="T52" fmla="*/ 50 w 146"/>
              <a:gd name="T53" fmla="*/ 126 h 166"/>
              <a:gd name="T54" fmla="*/ 58 w 146"/>
              <a:gd name="T55" fmla="*/ 133 h 166"/>
              <a:gd name="T56" fmla="*/ 50 w 146"/>
              <a:gd name="T57" fmla="*/ 141 h 166"/>
              <a:gd name="T58" fmla="*/ 42 w 146"/>
              <a:gd name="T59" fmla="*/ 133 h 166"/>
              <a:gd name="T60" fmla="*/ 50 w 146"/>
              <a:gd name="T61" fmla="*/ 126 h 166"/>
              <a:gd name="T62" fmla="*/ 44 w 146"/>
              <a:gd name="T63" fmla="*/ 112 h 166"/>
              <a:gd name="T64" fmla="*/ 44 w 146"/>
              <a:gd name="T65" fmla="*/ 112 h 166"/>
              <a:gd name="T66" fmla="*/ 53 w 146"/>
              <a:gd name="T67" fmla="*/ 104 h 166"/>
              <a:gd name="T68" fmla="*/ 61 w 146"/>
              <a:gd name="T69" fmla="*/ 112 h 166"/>
              <a:gd name="T70" fmla="*/ 53 w 146"/>
              <a:gd name="T71" fmla="*/ 120 h 166"/>
              <a:gd name="T72" fmla="*/ 44 w 146"/>
              <a:gd name="T73" fmla="*/ 112 h 166"/>
              <a:gd name="T74" fmla="*/ 62 w 146"/>
              <a:gd name="T75" fmla="*/ 124 h 166"/>
              <a:gd name="T76" fmla="*/ 62 w 146"/>
              <a:gd name="T77" fmla="*/ 124 h 166"/>
              <a:gd name="T78" fmla="*/ 70 w 146"/>
              <a:gd name="T79" fmla="*/ 117 h 166"/>
              <a:gd name="T80" fmla="*/ 78 w 146"/>
              <a:gd name="T81" fmla="*/ 124 h 166"/>
              <a:gd name="T82" fmla="*/ 70 w 146"/>
              <a:gd name="T83" fmla="*/ 132 h 166"/>
              <a:gd name="T84" fmla="*/ 62 w 146"/>
              <a:gd name="T85" fmla="*/ 124 h 166"/>
              <a:gd name="T86" fmla="*/ 52 w 146"/>
              <a:gd name="T87" fmla="*/ 68 h 166"/>
              <a:gd name="T88" fmla="*/ 52 w 146"/>
              <a:gd name="T89" fmla="*/ 68 h 166"/>
              <a:gd name="T90" fmla="*/ 60 w 146"/>
              <a:gd name="T91" fmla="*/ 54 h 166"/>
              <a:gd name="T92" fmla="*/ 60 w 146"/>
              <a:gd name="T93" fmla="*/ 19 h 166"/>
              <a:gd name="T94" fmla="*/ 50 w 146"/>
              <a:gd name="T95" fmla="*/ 19 h 166"/>
              <a:gd name="T96" fmla="*/ 46 w 146"/>
              <a:gd name="T97" fmla="*/ 14 h 166"/>
              <a:gd name="T98" fmla="*/ 50 w 146"/>
              <a:gd name="T99" fmla="*/ 9 h 166"/>
              <a:gd name="T100" fmla="*/ 95 w 146"/>
              <a:gd name="T101" fmla="*/ 9 h 166"/>
              <a:gd name="T102" fmla="*/ 100 w 146"/>
              <a:gd name="T103" fmla="*/ 14 h 166"/>
              <a:gd name="T104" fmla="*/ 95 w 146"/>
              <a:gd name="T105" fmla="*/ 19 h 166"/>
              <a:gd name="T106" fmla="*/ 86 w 146"/>
              <a:gd name="T107" fmla="*/ 19 h 166"/>
              <a:gd name="T108" fmla="*/ 86 w 146"/>
              <a:gd name="T109" fmla="*/ 54 h 166"/>
              <a:gd name="T110" fmla="*/ 94 w 146"/>
              <a:gd name="T111" fmla="*/ 68 h 166"/>
              <a:gd name="T112" fmla="*/ 108 w 146"/>
              <a:gd name="T113" fmla="*/ 93 h 166"/>
              <a:gd name="T114" fmla="*/ 37 w 146"/>
              <a:gd name="T115" fmla="*/ 93 h 166"/>
              <a:gd name="T116" fmla="*/ 52 w 146"/>
              <a:gd name="T117" fmla="*/ 68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6" h="166">
                <a:moveTo>
                  <a:pt x="142" y="133"/>
                </a:moveTo>
                <a:cubicBezTo>
                  <a:pt x="132" y="116"/>
                  <a:pt x="132" y="116"/>
                  <a:pt x="132" y="116"/>
                </a:cubicBezTo>
                <a:cubicBezTo>
                  <a:pt x="124" y="102"/>
                  <a:pt x="110" y="78"/>
                  <a:pt x="102" y="63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29"/>
                  <a:pt x="95" y="29"/>
                  <a:pt x="95" y="29"/>
                </a:cubicBezTo>
                <a:cubicBezTo>
                  <a:pt x="103" y="29"/>
                  <a:pt x="109" y="22"/>
                  <a:pt x="109" y="14"/>
                </a:cubicBezTo>
                <a:cubicBezTo>
                  <a:pt x="109" y="6"/>
                  <a:pt x="103" y="0"/>
                  <a:pt x="9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7" y="6"/>
                  <a:pt x="37" y="14"/>
                </a:cubicBezTo>
                <a:cubicBezTo>
                  <a:pt x="37" y="22"/>
                  <a:pt x="43" y="29"/>
                  <a:pt x="50" y="29"/>
                </a:cubicBezTo>
                <a:cubicBezTo>
                  <a:pt x="50" y="51"/>
                  <a:pt x="50" y="51"/>
                  <a:pt x="50" y="51"/>
                </a:cubicBezTo>
                <a:cubicBezTo>
                  <a:pt x="44" y="63"/>
                  <a:pt x="44" y="63"/>
                  <a:pt x="44" y="63"/>
                </a:cubicBezTo>
                <a:cubicBezTo>
                  <a:pt x="35" y="78"/>
                  <a:pt x="22" y="102"/>
                  <a:pt x="14" y="116"/>
                </a:cubicBezTo>
                <a:cubicBezTo>
                  <a:pt x="4" y="133"/>
                  <a:pt x="4" y="133"/>
                  <a:pt x="4" y="133"/>
                </a:cubicBezTo>
                <a:cubicBezTo>
                  <a:pt x="1" y="137"/>
                  <a:pt x="0" y="143"/>
                  <a:pt x="0" y="147"/>
                </a:cubicBezTo>
                <a:cubicBezTo>
                  <a:pt x="0" y="150"/>
                  <a:pt x="0" y="152"/>
                  <a:pt x="1" y="155"/>
                </a:cubicBezTo>
                <a:cubicBezTo>
                  <a:pt x="3" y="158"/>
                  <a:pt x="6" y="162"/>
                  <a:pt x="10" y="163"/>
                </a:cubicBezTo>
                <a:cubicBezTo>
                  <a:pt x="14" y="165"/>
                  <a:pt x="18" y="166"/>
                  <a:pt x="23" y="166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59" y="166"/>
                  <a:pt x="87" y="166"/>
                  <a:pt x="104" y="166"/>
                </a:cubicBezTo>
                <a:cubicBezTo>
                  <a:pt x="123" y="166"/>
                  <a:pt x="123" y="166"/>
                  <a:pt x="123" y="166"/>
                </a:cubicBezTo>
                <a:cubicBezTo>
                  <a:pt x="129" y="166"/>
                  <a:pt x="135" y="164"/>
                  <a:pt x="140" y="161"/>
                </a:cubicBezTo>
                <a:cubicBezTo>
                  <a:pt x="142" y="159"/>
                  <a:pt x="144" y="157"/>
                  <a:pt x="144" y="155"/>
                </a:cubicBezTo>
                <a:cubicBezTo>
                  <a:pt x="146" y="152"/>
                  <a:pt x="146" y="150"/>
                  <a:pt x="146" y="147"/>
                </a:cubicBezTo>
                <a:cubicBezTo>
                  <a:pt x="146" y="143"/>
                  <a:pt x="144" y="137"/>
                  <a:pt x="142" y="133"/>
                </a:cubicBezTo>
                <a:close/>
                <a:moveTo>
                  <a:pt x="50" y="126"/>
                </a:moveTo>
                <a:cubicBezTo>
                  <a:pt x="50" y="126"/>
                  <a:pt x="50" y="126"/>
                  <a:pt x="50" y="126"/>
                </a:cubicBezTo>
                <a:cubicBezTo>
                  <a:pt x="54" y="126"/>
                  <a:pt x="58" y="130"/>
                  <a:pt x="58" y="133"/>
                </a:cubicBezTo>
                <a:cubicBezTo>
                  <a:pt x="58" y="138"/>
                  <a:pt x="54" y="141"/>
                  <a:pt x="50" y="141"/>
                </a:cubicBezTo>
                <a:cubicBezTo>
                  <a:pt x="45" y="141"/>
                  <a:pt x="42" y="138"/>
                  <a:pt x="42" y="133"/>
                </a:cubicBezTo>
                <a:cubicBezTo>
                  <a:pt x="42" y="130"/>
                  <a:pt x="45" y="126"/>
                  <a:pt x="50" y="126"/>
                </a:cubicBezTo>
                <a:close/>
                <a:moveTo>
                  <a:pt x="44" y="112"/>
                </a:moveTo>
                <a:cubicBezTo>
                  <a:pt x="44" y="112"/>
                  <a:pt x="44" y="112"/>
                  <a:pt x="44" y="112"/>
                </a:cubicBezTo>
                <a:cubicBezTo>
                  <a:pt x="44" y="108"/>
                  <a:pt x="48" y="104"/>
                  <a:pt x="53" y="104"/>
                </a:cubicBezTo>
                <a:cubicBezTo>
                  <a:pt x="58" y="104"/>
                  <a:pt x="61" y="108"/>
                  <a:pt x="61" y="112"/>
                </a:cubicBezTo>
                <a:cubicBezTo>
                  <a:pt x="61" y="116"/>
                  <a:pt x="58" y="120"/>
                  <a:pt x="53" y="120"/>
                </a:cubicBezTo>
                <a:cubicBezTo>
                  <a:pt x="48" y="120"/>
                  <a:pt x="44" y="116"/>
                  <a:pt x="44" y="112"/>
                </a:cubicBezTo>
                <a:close/>
                <a:moveTo>
                  <a:pt x="62" y="124"/>
                </a:moveTo>
                <a:cubicBezTo>
                  <a:pt x="62" y="124"/>
                  <a:pt x="62" y="124"/>
                  <a:pt x="62" y="124"/>
                </a:cubicBezTo>
                <a:cubicBezTo>
                  <a:pt x="62" y="120"/>
                  <a:pt x="65" y="117"/>
                  <a:pt x="70" y="117"/>
                </a:cubicBezTo>
                <a:cubicBezTo>
                  <a:pt x="74" y="117"/>
                  <a:pt x="78" y="120"/>
                  <a:pt x="78" y="124"/>
                </a:cubicBezTo>
                <a:cubicBezTo>
                  <a:pt x="78" y="129"/>
                  <a:pt x="74" y="132"/>
                  <a:pt x="70" y="132"/>
                </a:cubicBezTo>
                <a:cubicBezTo>
                  <a:pt x="65" y="132"/>
                  <a:pt x="62" y="129"/>
                  <a:pt x="62" y="124"/>
                </a:cubicBezTo>
                <a:close/>
                <a:moveTo>
                  <a:pt x="52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19"/>
                  <a:pt x="60" y="19"/>
                  <a:pt x="60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17"/>
                  <a:pt x="46" y="14"/>
                </a:cubicBezTo>
                <a:cubicBezTo>
                  <a:pt x="46" y="11"/>
                  <a:pt x="48" y="9"/>
                  <a:pt x="50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8" y="9"/>
                  <a:pt x="100" y="11"/>
                  <a:pt x="100" y="14"/>
                </a:cubicBezTo>
                <a:cubicBezTo>
                  <a:pt x="100" y="17"/>
                  <a:pt x="98" y="19"/>
                  <a:pt x="95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54"/>
                  <a:pt x="86" y="54"/>
                  <a:pt x="86" y="54"/>
                </a:cubicBezTo>
                <a:cubicBezTo>
                  <a:pt x="94" y="68"/>
                  <a:pt x="94" y="68"/>
                  <a:pt x="94" y="68"/>
                </a:cubicBezTo>
                <a:cubicBezTo>
                  <a:pt x="98" y="75"/>
                  <a:pt x="103" y="84"/>
                  <a:pt x="108" y="93"/>
                </a:cubicBezTo>
                <a:cubicBezTo>
                  <a:pt x="90" y="93"/>
                  <a:pt x="51" y="93"/>
                  <a:pt x="37" y="93"/>
                </a:cubicBezTo>
                <a:cubicBezTo>
                  <a:pt x="43" y="84"/>
                  <a:pt x="48" y="75"/>
                  <a:pt x="52" y="6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Placeholder 2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EA523093-25AC-1B24-2D38-1695D109701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-2" r="-382" b="-12572"/>
          <a:stretch/>
        </p:blipFill>
        <p:spPr>
          <a:xfrm>
            <a:off x="3137650" y="2625835"/>
            <a:ext cx="6312177" cy="4773420"/>
          </a:xfrm>
        </p:spPr>
      </p:pic>
    </p:spTree>
    <p:extLst>
      <p:ext uri="{BB962C8B-B14F-4D97-AF65-F5344CB8AC3E}">
        <p14:creationId xmlns:p14="http://schemas.microsoft.com/office/powerpoint/2010/main" val="5931913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7" grpId="0"/>
      <p:bldP spid="19" grpId="0"/>
      <p:bldP spid="20" grpId="0" animBg="1"/>
      <p:bldP spid="21" grpId="0" animBg="1"/>
      <p:bldP spid="23" grpId="0"/>
      <p:bldP spid="25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0C3499A-D59D-474B-A8C7-C053B6B21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Hardware Components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BDE36B2-58C1-41EE-AA27-DA16109D07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+mj-lt"/>
              </a:rPr>
              <a:t>Arduino based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D647E4-2380-49A9-AC46-44BF0A4DB82C}"/>
              </a:ext>
            </a:extLst>
          </p:cNvPr>
          <p:cNvGrpSpPr/>
          <p:nvPr/>
        </p:nvGrpSpPr>
        <p:grpSpPr>
          <a:xfrm>
            <a:off x="3464778" y="604084"/>
            <a:ext cx="839855" cy="839855"/>
            <a:chOff x="6176699" y="1464128"/>
            <a:chExt cx="1103086" cy="11030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C92B46-5BBF-47D1-9202-20AFA11363C5}"/>
                </a:ext>
              </a:extLst>
            </p:cNvPr>
            <p:cNvSpPr/>
            <p:nvPr/>
          </p:nvSpPr>
          <p:spPr>
            <a:xfrm>
              <a:off x="6176699" y="1464128"/>
              <a:ext cx="1103086" cy="1103086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054CA602-4FFC-4156-B2E9-20861359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885" y="1843314"/>
              <a:ext cx="344714" cy="344714"/>
            </a:xfrm>
            <a:custGeom>
              <a:avLst/>
              <a:gdLst>
                <a:gd name="T0" fmla="*/ 302 w 440"/>
                <a:gd name="T1" fmla="*/ 0 h 440"/>
                <a:gd name="T2" fmla="*/ 137 w 440"/>
                <a:gd name="T3" fmla="*/ 0 h 440"/>
                <a:gd name="T4" fmla="*/ 137 w 440"/>
                <a:gd name="T5" fmla="*/ 138 h 440"/>
                <a:gd name="T6" fmla="*/ 0 w 440"/>
                <a:gd name="T7" fmla="*/ 138 h 440"/>
                <a:gd name="T8" fmla="*/ 0 w 440"/>
                <a:gd name="T9" fmla="*/ 302 h 440"/>
                <a:gd name="T10" fmla="*/ 137 w 440"/>
                <a:gd name="T11" fmla="*/ 302 h 440"/>
                <a:gd name="T12" fmla="*/ 137 w 440"/>
                <a:gd name="T13" fmla="*/ 440 h 440"/>
                <a:gd name="T14" fmla="*/ 302 w 440"/>
                <a:gd name="T15" fmla="*/ 440 h 440"/>
                <a:gd name="T16" fmla="*/ 302 w 440"/>
                <a:gd name="T17" fmla="*/ 302 h 440"/>
                <a:gd name="T18" fmla="*/ 440 w 440"/>
                <a:gd name="T19" fmla="*/ 302 h 440"/>
                <a:gd name="T20" fmla="*/ 440 w 440"/>
                <a:gd name="T21" fmla="*/ 138 h 440"/>
                <a:gd name="T22" fmla="*/ 302 w 440"/>
                <a:gd name="T23" fmla="*/ 138 h 440"/>
                <a:gd name="T24" fmla="*/ 302 w 440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440">
                  <a:moveTo>
                    <a:pt x="302" y="0"/>
                  </a:moveTo>
                  <a:lnTo>
                    <a:pt x="137" y="0"/>
                  </a:lnTo>
                  <a:lnTo>
                    <a:pt x="137" y="138"/>
                  </a:lnTo>
                  <a:lnTo>
                    <a:pt x="0" y="138"/>
                  </a:lnTo>
                  <a:lnTo>
                    <a:pt x="0" y="302"/>
                  </a:lnTo>
                  <a:lnTo>
                    <a:pt x="137" y="302"/>
                  </a:lnTo>
                  <a:lnTo>
                    <a:pt x="137" y="440"/>
                  </a:lnTo>
                  <a:lnTo>
                    <a:pt x="302" y="440"/>
                  </a:lnTo>
                  <a:lnTo>
                    <a:pt x="302" y="302"/>
                  </a:lnTo>
                  <a:lnTo>
                    <a:pt x="440" y="302"/>
                  </a:lnTo>
                  <a:lnTo>
                    <a:pt x="440" y="138"/>
                  </a:lnTo>
                  <a:lnTo>
                    <a:pt x="302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DEFF81-1DE4-1B26-DBE4-556AC74F5CF3}"/>
              </a:ext>
            </a:extLst>
          </p:cNvPr>
          <p:cNvSpPr/>
          <p:nvPr/>
        </p:nvSpPr>
        <p:spPr>
          <a:xfrm>
            <a:off x="1578429" y="2072554"/>
            <a:ext cx="8611419" cy="4382675"/>
          </a:xfrm>
          <a:prstGeom prst="roundRect">
            <a:avLst>
              <a:gd name="adj" fmla="val 2060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92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97F1D6-D594-DF5E-F94C-ED6B200CE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63652"/>
              </p:ext>
            </p:extLst>
          </p:nvPr>
        </p:nvGraphicFramePr>
        <p:xfrm>
          <a:off x="1785774" y="2213878"/>
          <a:ext cx="8196426" cy="4100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5294">
                  <a:extLst>
                    <a:ext uri="{9D8B030D-6E8A-4147-A177-3AD203B41FA5}">
                      <a16:colId xmlns:a16="http://schemas.microsoft.com/office/drawing/2014/main" val="2515347843"/>
                    </a:ext>
                  </a:extLst>
                </a:gridCol>
                <a:gridCol w="2681103">
                  <a:extLst>
                    <a:ext uri="{9D8B030D-6E8A-4147-A177-3AD203B41FA5}">
                      <a16:colId xmlns:a16="http://schemas.microsoft.com/office/drawing/2014/main" val="313213241"/>
                    </a:ext>
                  </a:extLst>
                </a:gridCol>
                <a:gridCol w="2950029">
                  <a:extLst>
                    <a:ext uri="{9D8B030D-6E8A-4147-A177-3AD203B41FA5}">
                      <a16:colId xmlns:a16="http://schemas.microsoft.com/office/drawing/2014/main" val="1498256395"/>
                    </a:ext>
                  </a:extLst>
                </a:gridCol>
              </a:tblGrid>
              <a:tr h="547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S.No.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Components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190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Use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2824752819"/>
                  </a:ext>
                </a:extLst>
              </a:tr>
              <a:tr h="881756"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01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190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Arduino-Nano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254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Brain of the system </a:t>
                      </a:r>
                      <a:endParaRPr lang="en-US" sz="2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755605346"/>
                  </a:ext>
                </a:extLst>
              </a:tr>
              <a:tr h="946275"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02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MAX30102 </a:t>
                      </a:r>
                      <a:endParaRPr lang="en-US" sz="2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254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Detect Pulse Rate, SpO</a:t>
                      </a:r>
                      <a:r>
                        <a:rPr lang="en-US" sz="2400" kern="0" baseline="-250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2389277253"/>
                  </a:ext>
                </a:extLst>
              </a:tr>
              <a:tr h="862286"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03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190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AD8232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381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Detect ECG signal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4200284893"/>
                  </a:ext>
                </a:extLst>
              </a:tr>
              <a:tr h="862286">
                <a:tc>
                  <a:txBody>
                    <a:bodyPr/>
                    <a:lstStyle/>
                    <a:p>
                      <a:pPr marL="0" marR="6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04 </a:t>
                      </a:r>
                      <a:endParaRPr lang="en-US" sz="20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Li-Po Battery </a:t>
                      </a:r>
                      <a:endParaRPr lang="en-US" sz="2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0" marR="381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Power the system </a:t>
                      </a:r>
                      <a:endParaRPr lang="en-US" sz="20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420064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91263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4" grpId="0" build="p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Red Dark">
      <a:dk1>
        <a:srgbClr val="FFFFFF"/>
      </a:dk1>
      <a:lt1>
        <a:srgbClr val="3F3F3F"/>
      </a:lt1>
      <a:dk2>
        <a:srgbClr val="313C41"/>
      </a:dk2>
      <a:lt2>
        <a:srgbClr val="FFFFFF"/>
      </a:lt2>
      <a:accent1>
        <a:srgbClr val="F83529"/>
      </a:accent1>
      <a:accent2>
        <a:srgbClr val="E9292F"/>
      </a:accent2>
      <a:accent3>
        <a:srgbClr val="BB2326"/>
      </a:accent3>
      <a:accent4>
        <a:srgbClr val="8C0C04"/>
      </a:accent4>
      <a:accent5>
        <a:srgbClr val="690902"/>
      </a:accent5>
      <a:accent6>
        <a:srgbClr val="BA1318"/>
      </a:accent6>
      <a:hlink>
        <a:srgbClr val="690902"/>
      </a:hlink>
      <a:folHlink>
        <a:srgbClr val="FEC037"/>
      </a:folHlink>
    </a:clrScheme>
    <a:fontScheme name="Maunten">
      <a:majorFont>
        <a:latin typeface="Barlow Semi Condensed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26563</TotalTime>
  <Words>812</Words>
  <Application>Microsoft Office PowerPoint</Application>
  <PresentationFormat>Widescreen</PresentationFormat>
  <Paragraphs>175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Aharoni</vt:lpstr>
      <vt:lpstr>Arial</vt:lpstr>
      <vt:lpstr>Bahnschrift SemiBold SemiConden</vt:lpstr>
      <vt:lpstr>Barlow Semi Condensed</vt:lpstr>
      <vt:lpstr>Barlow Semi Condensed (Headings)</vt:lpstr>
      <vt:lpstr>Barlow Semi Condensed SemiBold</vt:lpstr>
      <vt:lpstr>Calibri</vt:lpstr>
      <vt:lpstr>Muli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Betty Simmons</cp:lastModifiedBy>
  <cp:revision>1267</cp:revision>
  <dcterms:created xsi:type="dcterms:W3CDTF">2018-12-05T18:19:15Z</dcterms:created>
  <dcterms:modified xsi:type="dcterms:W3CDTF">2023-05-31T06:20:07Z</dcterms:modified>
</cp:coreProperties>
</file>